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ab zarrar" userId="9baa8765db55507f" providerId="LiveId" clId="{FA7FC30E-3D5D-4581-88EE-E171A83544CC}"/>
    <pc:docChg chg="undo custSel addSld delSld modSld">
      <pc:chgData name="kaab zarrar" userId="9baa8765db55507f" providerId="LiveId" clId="{FA7FC30E-3D5D-4581-88EE-E171A83544CC}" dt="2019-10-31T18:15:55.049" v="118" actId="207"/>
      <pc:docMkLst>
        <pc:docMk/>
      </pc:docMkLst>
      <pc:sldChg chg="modSp add">
        <pc:chgData name="kaab zarrar" userId="9baa8765db55507f" providerId="LiveId" clId="{FA7FC30E-3D5D-4581-88EE-E171A83544CC}" dt="2019-10-31T18:15:55.049" v="118" actId="207"/>
        <pc:sldMkLst>
          <pc:docMk/>
          <pc:sldMk cId="0" sldId="306"/>
        </pc:sldMkLst>
        <pc:spChg chg="mod">
          <ac:chgData name="kaab zarrar" userId="9baa8765db55507f" providerId="LiveId" clId="{FA7FC30E-3D5D-4581-88EE-E171A83544CC}" dt="2019-10-31T18:09:18.541" v="4" actId="1076"/>
          <ac:spMkLst>
            <pc:docMk/>
            <pc:sldMk cId="0" sldId="306"/>
            <ac:spMk id="31747" creationId="{3A1D76C1-83C3-4648-8DE9-A08CE72DAE4F}"/>
          </ac:spMkLst>
        </pc:spChg>
        <pc:spChg chg="mod">
          <ac:chgData name="kaab zarrar" userId="9baa8765db55507f" providerId="LiveId" clId="{FA7FC30E-3D5D-4581-88EE-E171A83544CC}" dt="2019-10-31T18:15:55.049" v="118" actId="207"/>
          <ac:spMkLst>
            <pc:docMk/>
            <pc:sldMk cId="0" sldId="306"/>
            <ac:spMk id="31748" creationId="{4BFA011F-0CED-49D0-9BE1-1A815AF72B63}"/>
          </ac:spMkLst>
        </pc:spChg>
        <pc:spChg chg="mod">
          <ac:chgData name="kaab zarrar" userId="9baa8765db55507f" providerId="LiveId" clId="{FA7FC30E-3D5D-4581-88EE-E171A83544CC}" dt="2019-10-31T18:09:19.582" v="5" actId="1076"/>
          <ac:spMkLst>
            <pc:docMk/>
            <pc:sldMk cId="0" sldId="306"/>
            <ac:spMk id="31752" creationId="{526D9253-1CB0-42B6-9B85-7772C73009E6}"/>
          </ac:spMkLst>
        </pc:spChg>
        <pc:grpChg chg="mod">
          <ac:chgData name="kaab zarrar" userId="9baa8765db55507f" providerId="LiveId" clId="{FA7FC30E-3D5D-4581-88EE-E171A83544CC}" dt="2019-10-31T18:10:10.954" v="24" actId="1076"/>
          <ac:grpSpMkLst>
            <pc:docMk/>
            <pc:sldMk cId="0" sldId="306"/>
            <ac:grpSpMk id="31750" creationId="{F9B96324-A72B-41D9-8636-3636ECC9B117}"/>
          </ac:grpSpMkLst>
        </pc:grpChg>
        <pc:picChg chg="mod">
          <ac:chgData name="kaab zarrar" userId="9baa8765db55507f" providerId="LiveId" clId="{FA7FC30E-3D5D-4581-88EE-E171A83544CC}" dt="2019-10-31T18:10:03.841" v="23" actId="1076"/>
          <ac:picMkLst>
            <pc:docMk/>
            <pc:sldMk cId="0" sldId="306"/>
            <ac:picMk id="59402" creationId="{9DED344F-54FB-4CB2-867A-7D570AF23F67}"/>
          </ac:picMkLst>
        </pc:picChg>
      </pc:sldChg>
      <pc:sldChg chg="add del">
        <pc:chgData name="kaab zarrar" userId="9baa8765db55507f" providerId="LiveId" clId="{FA7FC30E-3D5D-4581-88EE-E171A83544CC}" dt="2019-10-31T18:13:28.002" v="67" actId="47"/>
        <pc:sldMkLst>
          <pc:docMk/>
          <pc:sldMk cId="1619617292" sldId="316"/>
        </pc:sldMkLst>
      </pc:sldChg>
      <pc:sldChg chg="add del">
        <pc:chgData name="kaab zarrar" userId="9baa8765db55507f" providerId="LiveId" clId="{FA7FC30E-3D5D-4581-88EE-E171A83544CC}" dt="2019-10-31T18:10:36.740" v="26" actId="47"/>
        <pc:sldMkLst>
          <pc:docMk/>
          <pc:sldMk cId="139125239" sldId="317"/>
        </pc:sldMkLst>
      </pc:sldChg>
      <pc:sldChg chg="modSp add">
        <pc:chgData name="kaab zarrar" userId="9baa8765db55507f" providerId="LiveId" clId="{FA7FC30E-3D5D-4581-88EE-E171A83544CC}" dt="2019-10-31T18:15:16.167" v="111" actId="20577"/>
        <pc:sldMkLst>
          <pc:docMk/>
          <pc:sldMk cId="3512177527" sldId="317"/>
        </pc:sldMkLst>
        <pc:spChg chg="mod">
          <ac:chgData name="kaab zarrar" userId="9baa8765db55507f" providerId="LiveId" clId="{FA7FC30E-3D5D-4581-88EE-E171A83544CC}" dt="2019-10-31T18:15:16.167" v="111" actId="20577"/>
          <ac:spMkLst>
            <pc:docMk/>
            <pc:sldMk cId="3512177527" sldId="317"/>
            <ac:spMk id="2" creationId="{9A85EA1B-C398-4CF7-AEEE-36501D5E236E}"/>
          </ac:spMkLst>
        </pc:spChg>
        <pc:spChg chg="mod">
          <ac:chgData name="kaab zarrar" userId="9baa8765db55507f" providerId="LiveId" clId="{FA7FC30E-3D5D-4581-88EE-E171A83544CC}" dt="2019-10-31T18:14:32.268" v="104" actId="2711"/>
          <ac:spMkLst>
            <pc:docMk/>
            <pc:sldMk cId="3512177527" sldId="317"/>
            <ac:spMk id="3" creationId="{D4A3167F-40A6-4EDF-BE7B-626260802B4A}"/>
          </ac:spMkLst>
        </pc:spChg>
      </pc:sldChg>
      <pc:sldChg chg="modSp add">
        <pc:chgData name="kaab zarrar" userId="9baa8765db55507f" providerId="LiveId" clId="{FA7FC30E-3D5D-4581-88EE-E171A83544CC}" dt="2019-10-31T18:15:32.084" v="116" actId="122"/>
        <pc:sldMkLst>
          <pc:docMk/>
          <pc:sldMk cId="4077045625" sldId="318"/>
        </pc:sldMkLst>
        <pc:spChg chg="mod">
          <ac:chgData name="kaab zarrar" userId="9baa8765db55507f" providerId="LiveId" clId="{FA7FC30E-3D5D-4581-88EE-E171A83544CC}" dt="2019-10-31T18:15:32.084" v="116" actId="122"/>
          <ac:spMkLst>
            <pc:docMk/>
            <pc:sldMk cId="4077045625" sldId="318"/>
            <ac:spMk id="2" creationId="{B2E25286-62E2-4A01-903D-625FC20E0D0B}"/>
          </ac:spMkLst>
        </pc:spChg>
        <pc:spChg chg="mod">
          <ac:chgData name="kaab zarrar" userId="9baa8765db55507f" providerId="LiveId" clId="{FA7FC30E-3D5D-4581-88EE-E171A83544CC}" dt="2019-10-31T18:14:46.773" v="105" actId="2711"/>
          <ac:spMkLst>
            <pc:docMk/>
            <pc:sldMk cId="4077045625" sldId="318"/>
            <ac:spMk id="3" creationId="{80C90574-A591-4071-9394-CB7A24DFBAE4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93ADDD-E1CF-4CD8-95C6-92A8ACEC092F}" type="doc">
      <dgm:prSet loTypeId="urn:microsoft.com/office/officeart/2005/8/layout/orgChart1" loCatId="hierarchy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LID4096"/>
        </a:p>
      </dgm:t>
    </dgm:pt>
    <dgm:pt modelId="{015647A9-CA19-4284-AA78-029B2E70B8D3}">
      <dgm:prSet/>
      <dgm:spPr/>
      <dgm:t>
        <a:bodyPr/>
        <a:lstStyle/>
        <a:p>
          <a:r>
            <a:rPr lang="en-US"/>
            <a:t>NETWORKS</a:t>
          </a:r>
          <a:endParaRPr lang="en-PK"/>
        </a:p>
      </dgm:t>
    </dgm:pt>
    <dgm:pt modelId="{F6E94FA0-D129-4134-9A0B-F9CD61C9B8D7}" type="parTrans" cxnId="{F1F84F79-19AA-4645-BFBA-556DE20B4107}">
      <dgm:prSet/>
      <dgm:spPr/>
      <dgm:t>
        <a:bodyPr/>
        <a:lstStyle/>
        <a:p>
          <a:endParaRPr lang="LID4096"/>
        </a:p>
      </dgm:t>
    </dgm:pt>
    <dgm:pt modelId="{8975DBCB-2ECB-43CF-BD74-14DEAC5DD8A7}" type="sibTrans" cxnId="{F1F84F79-19AA-4645-BFBA-556DE20B4107}">
      <dgm:prSet/>
      <dgm:spPr/>
      <dgm:t>
        <a:bodyPr/>
        <a:lstStyle/>
        <a:p>
          <a:endParaRPr lang="LID4096"/>
        </a:p>
      </dgm:t>
    </dgm:pt>
    <dgm:pt modelId="{5A6B6E9A-2CFC-47A7-9C46-5BE3C9DBEF1D}">
      <dgm:prSet/>
      <dgm:spPr/>
      <dgm:t>
        <a:bodyPr/>
        <a:lstStyle/>
        <a:p>
          <a:r>
            <a:rPr lang="en-US"/>
            <a:t>PAN</a:t>
          </a:r>
          <a:endParaRPr lang="en-PK"/>
        </a:p>
      </dgm:t>
    </dgm:pt>
    <dgm:pt modelId="{A030EDC0-D2E4-46EA-A883-C46ACD0EAE5C}" type="parTrans" cxnId="{E29DFBE3-87E6-45F3-862E-E7320F81E98A}">
      <dgm:prSet/>
      <dgm:spPr/>
      <dgm:t>
        <a:bodyPr/>
        <a:lstStyle/>
        <a:p>
          <a:endParaRPr lang="LID4096"/>
        </a:p>
      </dgm:t>
    </dgm:pt>
    <dgm:pt modelId="{5E2A785D-1ABC-47AC-BE2B-E39C5B26017F}" type="sibTrans" cxnId="{E29DFBE3-87E6-45F3-862E-E7320F81E98A}">
      <dgm:prSet/>
      <dgm:spPr/>
      <dgm:t>
        <a:bodyPr/>
        <a:lstStyle/>
        <a:p>
          <a:endParaRPr lang="LID4096"/>
        </a:p>
      </dgm:t>
    </dgm:pt>
    <dgm:pt modelId="{F4E13EAA-7AB9-405A-84B6-A546DBE3ABE4}">
      <dgm:prSet/>
      <dgm:spPr/>
      <dgm:t>
        <a:bodyPr/>
        <a:lstStyle/>
        <a:p>
          <a:r>
            <a:rPr lang="en-US"/>
            <a:t>LAN</a:t>
          </a:r>
          <a:endParaRPr lang="en-PK"/>
        </a:p>
      </dgm:t>
    </dgm:pt>
    <dgm:pt modelId="{E44BA6F4-BF59-40E3-9F6E-10E1D348E407}" type="parTrans" cxnId="{F56657DB-0A4A-49CB-96AF-64F7B68B4470}">
      <dgm:prSet/>
      <dgm:spPr/>
      <dgm:t>
        <a:bodyPr/>
        <a:lstStyle/>
        <a:p>
          <a:endParaRPr lang="LID4096"/>
        </a:p>
      </dgm:t>
    </dgm:pt>
    <dgm:pt modelId="{2D85E26B-65C8-41BB-8002-D85A6CB7953F}" type="sibTrans" cxnId="{F56657DB-0A4A-49CB-96AF-64F7B68B4470}">
      <dgm:prSet/>
      <dgm:spPr/>
      <dgm:t>
        <a:bodyPr/>
        <a:lstStyle/>
        <a:p>
          <a:endParaRPr lang="LID4096"/>
        </a:p>
      </dgm:t>
    </dgm:pt>
    <dgm:pt modelId="{4BF2EC2F-947B-4132-9401-B1B6B7A839B9}">
      <dgm:prSet/>
      <dgm:spPr/>
      <dgm:t>
        <a:bodyPr/>
        <a:lstStyle/>
        <a:p>
          <a:r>
            <a:rPr lang="en-US"/>
            <a:t>WAN</a:t>
          </a:r>
          <a:endParaRPr lang="en-PK"/>
        </a:p>
      </dgm:t>
    </dgm:pt>
    <dgm:pt modelId="{04D30AD0-450B-4C44-BC7B-A7A535D5CF72}" type="parTrans" cxnId="{518087FE-6B4B-4F64-B109-A524C2E61A00}">
      <dgm:prSet/>
      <dgm:spPr/>
      <dgm:t>
        <a:bodyPr/>
        <a:lstStyle/>
        <a:p>
          <a:endParaRPr lang="LID4096"/>
        </a:p>
      </dgm:t>
    </dgm:pt>
    <dgm:pt modelId="{F62A516C-4A43-4D24-8199-05EB38806DB6}" type="sibTrans" cxnId="{518087FE-6B4B-4F64-B109-A524C2E61A00}">
      <dgm:prSet/>
      <dgm:spPr/>
      <dgm:t>
        <a:bodyPr/>
        <a:lstStyle/>
        <a:p>
          <a:endParaRPr lang="LID4096"/>
        </a:p>
      </dgm:t>
    </dgm:pt>
    <dgm:pt modelId="{65B17F77-B1B1-4C78-AE20-E7617ED94FF7}">
      <dgm:prSet/>
      <dgm:spPr/>
      <dgm:t>
        <a:bodyPr/>
        <a:lstStyle/>
        <a:p>
          <a:r>
            <a:rPr lang="en-US"/>
            <a:t>MAN</a:t>
          </a:r>
          <a:endParaRPr lang="en-PK"/>
        </a:p>
      </dgm:t>
    </dgm:pt>
    <dgm:pt modelId="{9A3C7DE9-A850-441D-847E-D7F2E26E9AFD}" type="parTrans" cxnId="{68A8803E-6131-4EAD-B65B-E843C7D64981}">
      <dgm:prSet/>
      <dgm:spPr/>
      <dgm:t>
        <a:bodyPr/>
        <a:lstStyle/>
        <a:p>
          <a:endParaRPr lang="LID4096"/>
        </a:p>
      </dgm:t>
    </dgm:pt>
    <dgm:pt modelId="{0AC3FF50-FA1D-4AE1-8436-A74A05ED7216}" type="sibTrans" cxnId="{68A8803E-6131-4EAD-B65B-E843C7D64981}">
      <dgm:prSet/>
      <dgm:spPr/>
      <dgm:t>
        <a:bodyPr/>
        <a:lstStyle/>
        <a:p>
          <a:endParaRPr lang="LID4096"/>
        </a:p>
      </dgm:t>
    </dgm:pt>
    <dgm:pt modelId="{CC44F07F-3AEE-4CFF-A18B-315FE184042A}">
      <dgm:prSet/>
      <dgm:spPr/>
      <dgm:t>
        <a:bodyPr/>
        <a:lstStyle/>
        <a:p>
          <a:r>
            <a:rPr lang="en-US"/>
            <a:t>CAN</a:t>
          </a:r>
          <a:endParaRPr lang="en-PK"/>
        </a:p>
      </dgm:t>
    </dgm:pt>
    <dgm:pt modelId="{92FA6AF5-DE8D-4AF2-BC55-028540C721A9}" type="parTrans" cxnId="{3CF44AFA-ECB3-4E5B-BE6A-EFFF16DE2491}">
      <dgm:prSet/>
      <dgm:spPr/>
      <dgm:t>
        <a:bodyPr/>
        <a:lstStyle/>
        <a:p>
          <a:endParaRPr lang="LID4096"/>
        </a:p>
      </dgm:t>
    </dgm:pt>
    <dgm:pt modelId="{1F7558CE-7DB1-4E10-A185-32CC96B13F28}" type="sibTrans" cxnId="{3CF44AFA-ECB3-4E5B-BE6A-EFFF16DE2491}">
      <dgm:prSet/>
      <dgm:spPr/>
      <dgm:t>
        <a:bodyPr/>
        <a:lstStyle/>
        <a:p>
          <a:endParaRPr lang="LID4096"/>
        </a:p>
      </dgm:t>
    </dgm:pt>
    <dgm:pt modelId="{8B986E6F-E91B-4810-9E19-BA09831C58D8}" type="pres">
      <dgm:prSet presAssocID="{B893ADDD-E1CF-4CD8-95C6-92A8ACEC092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D90C8BA-59B6-485F-8C2F-B380C55118EE}" type="pres">
      <dgm:prSet presAssocID="{015647A9-CA19-4284-AA78-029B2E70B8D3}" presName="hierRoot1" presStyleCnt="0">
        <dgm:presLayoutVars>
          <dgm:hierBranch val="init"/>
        </dgm:presLayoutVars>
      </dgm:prSet>
      <dgm:spPr/>
    </dgm:pt>
    <dgm:pt modelId="{C05559AE-E28A-41C2-8741-2582732BBD54}" type="pres">
      <dgm:prSet presAssocID="{015647A9-CA19-4284-AA78-029B2E70B8D3}" presName="rootComposite1" presStyleCnt="0"/>
      <dgm:spPr/>
    </dgm:pt>
    <dgm:pt modelId="{6ACD9614-F652-40D8-97E5-E961CFB1F145}" type="pres">
      <dgm:prSet presAssocID="{015647A9-CA19-4284-AA78-029B2E70B8D3}" presName="rootText1" presStyleLbl="node0" presStyleIdx="0" presStyleCnt="1">
        <dgm:presLayoutVars>
          <dgm:chPref val="3"/>
        </dgm:presLayoutVars>
      </dgm:prSet>
      <dgm:spPr/>
    </dgm:pt>
    <dgm:pt modelId="{ED070FEC-E1EE-4FD9-AD17-C6263B143772}" type="pres">
      <dgm:prSet presAssocID="{015647A9-CA19-4284-AA78-029B2E70B8D3}" presName="rootConnector1" presStyleLbl="node1" presStyleIdx="0" presStyleCnt="0"/>
      <dgm:spPr/>
    </dgm:pt>
    <dgm:pt modelId="{5C31085C-3DE7-45E4-831D-DC80543EF5F6}" type="pres">
      <dgm:prSet presAssocID="{015647A9-CA19-4284-AA78-029B2E70B8D3}" presName="hierChild2" presStyleCnt="0"/>
      <dgm:spPr/>
    </dgm:pt>
    <dgm:pt modelId="{8EEBDB5F-8949-4DB4-B999-224EBDE2C06F}" type="pres">
      <dgm:prSet presAssocID="{A030EDC0-D2E4-46EA-A883-C46ACD0EAE5C}" presName="Name37" presStyleLbl="parChTrans1D2" presStyleIdx="0" presStyleCnt="5"/>
      <dgm:spPr/>
    </dgm:pt>
    <dgm:pt modelId="{FDDE17E3-8A65-4901-AD20-3B83D4DCEF99}" type="pres">
      <dgm:prSet presAssocID="{5A6B6E9A-2CFC-47A7-9C46-5BE3C9DBEF1D}" presName="hierRoot2" presStyleCnt="0">
        <dgm:presLayoutVars>
          <dgm:hierBranch val="init"/>
        </dgm:presLayoutVars>
      </dgm:prSet>
      <dgm:spPr/>
    </dgm:pt>
    <dgm:pt modelId="{D823DA89-688E-4B7A-9308-DD7EE55C9093}" type="pres">
      <dgm:prSet presAssocID="{5A6B6E9A-2CFC-47A7-9C46-5BE3C9DBEF1D}" presName="rootComposite" presStyleCnt="0"/>
      <dgm:spPr/>
    </dgm:pt>
    <dgm:pt modelId="{F7524EC3-C654-4343-BF89-AF17848FD11E}" type="pres">
      <dgm:prSet presAssocID="{5A6B6E9A-2CFC-47A7-9C46-5BE3C9DBEF1D}" presName="rootText" presStyleLbl="node2" presStyleIdx="0" presStyleCnt="5">
        <dgm:presLayoutVars>
          <dgm:chPref val="3"/>
        </dgm:presLayoutVars>
      </dgm:prSet>
      <dgm:spPr/>
    </dgm:pt>
    <dgm:pt modelId="{A737188F-161B-4366-B0E3-901609819722}" type="pres">
      <dgm:prSet presAssocID="{5A6B6E9A-2CFC-47A7-9C46-5BE3C9DBEF1D}" presName="rootConnector" presStyleLbl="node2" presStyleIdx="0" presStyleCnt="5"/>
      <dgm:spPr/>
    </dgm:pt>
    <dgm:pt modelId="{08A2F468-ED2B-476D-8C7F-18ED9FB7BF28}" type="pres">
      <dgm:prSet presAssocID="{5A6B6E9A-2CFC-47A7-9C46-5BE3C9DBEF1D}" presName="hierChild4" presStyleCnt="0"/>
      <dgm:spPr/>
    </dgm:pt>
    <dgm:pt modelId="{6DCD4D83-7D6E-4969-AA44-E5690FAB8559}" type="pres">
      <dgm:prSet presAssocID="{5A6B6E9A-2CFC-47A7-9C46-5BE3C9DBEF1D}" presName="hierChild5" presStyleCnt="0"/>
      <dgm:spPr/>
    </dgm:pt>
    <dgm:pt modelId="{5881C496-F5D9-4BE2-ACA6-D03CF4441326}" type="pres">
      <dgm:prSet presAssocID="{E44BA6F4-BF59-40E3-9F6E-10E1D348E407}" presName="Name37" presStyleLbl="parChTrans1D2" presStyleIdx="1" presStyleCnt="5"/>
      <dgm:spPr/>
    </dgm:pt>
    <dgm:pt modelId="{01618D4A-36FC-4AF6-A341-5E1253B59EDD}" type="pres">
      <dgm:prSet presAssocID="{F4E13EAA-7AB9-405A-84B6-A546DBE3ABE4}" presName="hierRoot2" presStyleCnt="0">
        <dgm:presLayoutVars>
          <dgm:hierBranch val="init"/>
        </dgm:presLayoutVars>
      </dgm:prSet>
      <dgm:spPr/>
    </dgm:pt>
    <dgm:pt modelId="{D8008514-EC2A-44A7-BACF-475AB33F014D}" type="pres">
      <dgm:prSet presAssocID="{F4E13EAA-7AB9-405A-84B6-A546DBE3ABE4}" presName="rootComposite" presStyleCnt="0"/>
      <dgm:spPr/>
    </dgm:pt>
    <dgm:pt modelId="{2D87EC2F-6112-4BEA-8420-6DDAF427A977}" type="pres">
      <dgm:prSet presAssocID="{F4E13EAA-7AB9-405A-84B6-A546DBE3ABE4}" presName="rootText" presStyleLbl="node2" presStyleIdx="1" presStyleCnt="5">
        <dgm:presLayoutVars>
          <dgm:chPref val="3"/>
        </dgm:presLayoutVars>
      </dgm:prSet>
      <dgm:spPr/>
    </dgm:pt>
    <dgm:pt modelId="{50D1DD31-F1AA-420E-8308-0CC5F7EF7013}" type="pres">
      <dgm:prSet presAssocID="{F4E13EAA-7AB9-405A-84B6-A546DBE3ABE4}" presName="rootConnector" presStyleLbl="node2" presStyleIdx="1" presStyleCnt="5"/>
      <dgm:spPr/>
    </dgm:pt>
    <dgm:pt modelId="{CC320C14-76DE-44AB-81C0-CC9D937DFEF9}" type="pres">
      <dgm:prSet presAssocID="{F4E13EAA-7AB9-405A-84B6-A546DBE3ABE4}" presName="hierChild4" presStyleCnt="0"/>
      <dgm:spPr/>
    </dgm:pt>
    <dgm:pt modelId="{306C28AD-9113-4BA7-BB2C-83332A92C642}" type="pres">
      <dgm:prSet presAssocID="{F4E13EAA-7AB9-405A-84B6-A546DBE3ABE4}" presName="hierChild5" presStyleCnt="0"/>
      <dgm:spPr/>
    </dgm:pt>
    <dgm:pt modelId="{FB51A3F6-B855-49DE-B7B3-F224FBCA4CD4}" type="pres">
      <dgm:prSet presAssocID="{04D30AD0-450B-4C44-BC7B-A7A535D5CF72}" presName="Name37" presStyleLbl="parChTrans1D2" presStyleIdx="2" presStyleCnt="5"/>
      <dgm:spPr/>
    </dgm:pt>
    <dgm:pt modelId="{23892295-EC2B-42F9-95DD-00B4518CC4DB}" type="pres">
      <dgm:prSet presAssocID="{4BF2EC2F-947B-4132-9401-B1B6B7A839B9}" presName="hierRoot2" presStyleCnt="0">
        <dgm:presLayoutVars>
          <dgm:hierBranch val="init"/>
        </dgm:presLayoutVars>
      </dgm:prSet>
      <dgm:spPr/>
    </dgm:pt>
    <dgm:pt modelId="{CC41B79C-3207-48EC-951D-F4CAFA91C71C}" type="pres">
      <dgm:prSet presAssocID="{4BF2EC2F-947B-4132-9401-B1B6B7A839B9}" presName="rootComposite" presStyleCnt="0"/>
      <dgm:spPr/>
    </dgm:pt>
    <dgm:pt modelId="{700CE91D-DA2A-4DC7-8121-E1EA2B8A3738}" type="pres">
      <dgm:prSet presAssocID="{4BF2EC2F-947B-4132-9401-B1B6B7A839B9}" presName="rootText" presStyleLbl="node2" presStyleIdx="2" presStyleCnt="5">
        <dgm:presLayoutVars>
          <dgm:chPref val="3"/>
        </dgm:presLayoutVars>
      </dgm:prSet>
      <dgm:spPr/>
    </dgm:pt>
    <dgm:pt modelId="{0A24FE0E-4CE5-458B-9666-1522D81DC69B}" type="pres">
      <dgm:prSet presAssocID="{4BF2EC2F-947B-4132-9401-B1B6B7A839B9}" presName="rootConnector" presStyleLbl="node2" presStyleIdx="2" presStyleCnt="5"/>
      <dgm:spPr/>
    </dgm:pt>
    <dgm:pt modelId="{1DA95BBA-EF7E-41DC-8687-D5528CA729BF}" type="pres">
      <dgm:prSet presAssocID="{4BF2EC2F-947B-4132-9401-B1B6B7A839B9}" presName="hierChild4" presStyleCnt="0"/>
      <dgm:spPr/>
    </dgm:pt>
    <dgm:pt modelId="{49B80367-AE32-4C56-BD6C-6F806F8F21BC}" type="pres">
      <dgm:prSet presAssocID="{4BF2EC2F-947B-4132-9401-B1B6B7A839B9}" presName="hierChild5" presStyleCnt="0"/>
      <dgm:spPr/>
    </dgm:pt>
    <dgm:pt modelId="{D87FCB84-03E1-4D17-9CF8-50EF0686E997}" type="pres">
      <dgm:prSet presAssocID="{9A3C7DE9-A850-441D-847E-D7F2E26E9AFD}" presName="Name37" presStyleLbl="parChTrans1D2" presStyleIdx="3" presStyleCnt="5"/>
      <dgm:spPr/>
    </dgm:pt>
    <dgm:pt modelId="{EDA00082-7CF7-4534-8FBF-457A5F7B0B6E}" type="pres">
      <dgm:prSet presAssocID="{65B17F77-B1B1-4C78-AE20-E7617ED94FF7}" presName="hierRoot2" presStyleCnt="0">
        <dgm:presLayoutVars>
          <dgm:hierBranch val="init"/>
        </dgm:presLayoutVars>
      </dgm:prSet>
      <dgm:spPr/>
    </dgm:pt>
    <dgm:pt modelId="{748CBB1A-15FF-4259-A02D-4E7E72E00A19}" type="pres">
      <dgm:prSet presAssocID="{65B17F77-B1B1-4C78-AE20-E7617ED94FF7}" presName="rootComposite" presStyleCnt="0"/>
      <dgm:spPr/>
    </dgm:pt>
    <dgm:pt modelId="{56A4884C-C2D4-42DC-A621-F23A8550C9F6}" type="pres">
      <dgm:prSet presAssocID="{65B17F77-B1B1-4C78-AE20-E7617ED94FF7}" presName="rootText" presStyleLbl="node2" presStyleIdx="3" presStyleCnt="5">
        <dgm:presLayoutVars>
          <dgm:chPref val="3"/>
        </dgm:presLayoutVars>
      </dgm:prSet>
      <dgm:spPr/>
    </dgm:pt>
    <dgm:pt modelId="{02A17B69-470D-425F-BAF8-9FD7B9CC895E}" type="pres">
      <dgm:prSet presAssocID="{65B17F77-B1B1-4C78-AE20-E7617ED94FF7}" presName="rootConnector" presStyleLbl="node2" presStyleIdx="3" presStyleCnt="5"/>
      <dgm:spPr/>
    </dgm:pt>
    <dgm:pt modelId="{681ACABC-AAC2-41B8-8A25-82D1F2A5CB02}" type="pres">
      <dgm:prSet presAssocID="{65B17F77-B1B1-4C78-AE20-E7617ED94FF7}" presName="hierChild4" presStyleCnt="0"/>
      <dgm:spPr/>
    </dgm:pt>
    <dgm:pt modelId="{514EB32B-0C6A-402F-A0A6-BEDD7F9E14CC}" type="pres">
      <dgm:prSet presAssocID="{65B17F77-B1B1-4C78-AE20-E7617ED94FF7}" presName="hierChild5" presStyleCnt="0"/>
      <dgm:spPr/>
    </dgm:pt>
    <dgm:pt modelId="{B49A2DBA-5617-4452-BA8A-A04EA8F5162C}" type="pres">
      <dgm:prSet presAssocID="{92FA6AF5-DE8D-4AF2-BC55-028540C721A9}" presName="Name37" presStyleLbl="parChTrans1D2" presStyleIdx="4" presStyleCnt="5"/>
      <dgm:spPr/>
    </dgm:pt>
    <dgm:pt modelId="{96D2E324-6D97-492A-AC33-9E250A108DC7}" type="pres">
      <dgm:prSet presAssocID="{CC44F07F-3AEE-4CFF-A18B-315FE184042A}" presName="hierRoot2" presStyleCnt="0">
        <dgm:presLayoutVars>
          <dgm:hierBranch val="init"/>
        </dgm:presLayoutVars>
      </dgm:prSet>
      <dgm:spPr/>
    </dgm:pt>
    <dgm:pt modelId="{66C9909F-40CD-4569-A734-38F6C85BB16D}" type="pres">
      <dgm:prSet presAssocID="{CC44F07F-3AEE-4CFF-A18B-315FE184042A}" presName="rootComposite" presStyleCnt="0"/>
      <dgm:spPr/>
    </dgm:pt>
    <dgm:pt modelId="{80828426-2574-4E92-A2B3-07DA4961A260}" type="pres">
      <dgm:prSet presAssocID="{CC44F07F-3AEE-4CFF-A18B-315FE184042A}" presName="rootText" presStyleLbl="node2" presStyleIdx="4" presStyleCnt="5">
        <dgm:presLayoutVars>
          <dgm:chPref val="3"/>
        </dgm:presLayoutVars>
      </dgm:prSet>
      <dgm:spPr/>
    </dgm:pt>
    <dgm:pt modelId="{06CCC714-27DC-49F9-9BC8-4B2851AC2D6C}" type="pres">
      <dgm:prSet presAssocID="{CC44F07F-3AEE-4CFF-A18B-315FE184042A}" presName="rootConnector" presStyleLbl="node2" presStyleIdx="4" presStyleCnt="5"/>
      <dgm:spPr/>
    </dgm:pt>
    <dgm:pt modelId="{139BDBAF-0D48-41BB-860D-A78A418F466F}" type="pres">
      <dgm:prSet presAssocID="{CC44F07F-3AEE-4CFF-A18B-315FE184042A}" presName="hierChild4" presStyleCnt="0"/>
      <dgm:spPr/>
    </dgm:pt>
    <dgm:pt modelId="{B0FA3612-3F79-4D39-8144-CC393D6B6F62}" type="pres">
      <dgm:prSet presAssocID="{CC44F07F-3AEE-4CFF-A18B-315FE184042A}" presName="hierChild5" presStyleCnt="0"/>
      <dgm:spPr/>
    </dgm:pt>
    <dgm:pt modelId="{0CC3B80C-0E5C-4FC2-B3CB-E46A66E5B963}" type="pres">
      <dgm:prSet presAssocID="{015647A9-CA19-4284-AA78-029B2E70B8D3}" presName="hierChild3" presStyleCnt="0"/>
      <dgm:spPr/>
    </dgm:pt>
  </dgm:ptLst>
  <dgm:cxnLst>
    <dgm:cxn modelId="{61356714-E22C-4E59-8E9E-5F054A148C1D}" type="presOf" srcId="{65B17F77-B1B1-4C78-AE20-E7617ED94FF7}" destId="{02A17B69-470D-425F-BAF8-9FD7B9CC895E}" srcOrd="1" destOrd="0" presId="urn:microsoft.com/office/officeart/2005/8/layout/orgChart1"/>
    <dgm:cxn modelId="{2AB68D2C-4C44-434E-94A6-5D63D2A6B340}" type="presOf" srcId="{65B17F77-B1B1-4C78-AE20-E7617ED94FF7}" destId="{56A4884C-C2D4-42DC-A621-F23A8550C9F6}" srcOrd="0" destOrd="0" presId="urn:microsoft.com/office/officeart/2005/8/layout/orgChart1"/>
    <dgm:cxn modelId="{BA0F262D-715A-4986-88E4-9CE3836721A9}" type="presOf" srcId="{CC44F07F-3AEE-4CFF-A18B-315FE184042A}" destId="{06CCC714-27DC-49F9-9BC8-4B2851AC2D6C}" srcOrd="1" destOrd="0" presId="urn:microsoft.com/office/officeart/2005/8/layout/orgChart1"/>
    <dgm:cxn modelId="{EEF3CC3B-E14F-4C06-8F87-D6D7183D94EC}" type="presOf" srcId="{CC44F07F-3AEE-4CFF-A18B-315FE184042A}" destId="{80828426-2574-4E92-A2B3-07DA4961A260}" srcOrd="0" destOrd="0" presId="urn:microsoft.com/office/officeart/2005/8/layout/orgChart1"/>
    <dgm:cxn modelId="{68A8803E-6131-4EAD-B65B-E843C7D64981}" srcId="{015647A9-CA19-4284-AA78-029B2E70B8D3}" destId="{65B17F77-B1B1-4C78-AE20-E7617ED94FF7}" srcOrd="3" destOrd="0" parTransId="{9A3C7DE9-A850-441D-847E-D7F2E26E9AFD}" sibTransId="{0AC3FF50-FA1D-4AE1-8436-A74A05ED7216}"/>
    <dgm:cxn modelId="{EEF9C23E-56AA-4A38-92E1-979482A34170}" type="presOf" srcId="{B893ADDD-E1CF-4CD8-95C6-92A8ACEC092F}" destId="{8B986E6F-E91B-4810-9E19-BA09831C58D8}" srcOrd="0" destOrd="0" presId="urn:microsoft.com/office/officeart/2005/8/layout/orgChart1"/>
    <dgm:cxn modelId="{12DC254C-B549-4D2A-9D25-6BEB73D60F65}" type="presOf" srcId="{5A6B6E9A-2CFC-47A7-9C46-5BE3C9DBEF1D}" destId="{F7524EC3-C654-4343-BF89-AF17848FD11E}" srcOrd="0" destOrd="0" presId="urn:microsoft.com/office/officeart/2005/8/layout/orgChart1"/>
    <dgm:cxn modelId="{1AB27A4D-10DC-4BB6-9ABD-4D4CF25DAFC5}" type="presOf" srcId="{F4E13EAA-7AB9-405A-84B6-A546DBE3ABE4}" destId="{2D87EC2F-6112-4BEA-8420-6DDAF427A977}" srcOrd="0" destOrd="0" presId="urn:microsoft.com/office/officeart/2005/8/layout/orgChart1"/>
    <dgm:cxn modelId="{F1F84F79-19AA-4645-BFBA-556DE20B4107}" srcId="{B893ADDD-E1CF-4CD8-95C6-92A8ACEC092F}" destId="{015647A9-CA19-4284-AA78-029B2E70B8D3}" srcOrd="0" destOrd="0" parTransId="{F6E94FA0-D129-4134-9A0B-F9CD61C9B8D7}" sibTransId="{8975DBCB-2ECB-43CF-BD74-14DEAC5DD8A7}"/>
    <dgm:cxn modelId="{78078A86-C931-4FF0-A0E8-38A8E83544E5}" type="presOf" srcId="{5A6B6E9A-2CFC-47A7-9C46-5BE3C9DBEF1D}" destId="{A737188F-161B-4366-B0E3-901609819722}" srcOrd="1" destOrd="0" presId="urn:microsoft.com/office/officeart/2005/8/layout/orgChart1"/>
    <dgm:cxn modelId="{114AF39A-36AA-412B-B816-E8922AF8EF9F}" type="presOf" srcId="{4BF2EC2F-947B-4132-9401-B1B6B7A839B9}" destId="{0A24FE0E-4CE5-458B-9666-1522D81DC69B}" srcOrd="1" destOrd="0" presId="urn:microsoft.com/office/officeart/2005/8/layout/orgChart1"/>
    <dgm:cxn modelId="{026A11A6-DC08-4A03-83D3-AD68536245A4}" type="presOf" srcId="{E44BA6F4-BF59-40E3-9F6E-10E1D348E407}" destId="{5881C496-F5D9-4BE2-ACA6-D03CF4441326}" srcOrd="0" destOrd="0" presId="urn:microsoft.com/office/officeart/2005/8/layout/orgChart1"/>
    <dgm:cxn modelId="{4F4DE1BE-92E4-45B4-8003-E619519EC91C}" type="presOf" srcId="{4BF2EC2F-947B-4132-9401-B1B6B7A839B9}" destId="{700CE91D-DA2A-4DC7-8121-E1EA2B8A3738}" srcOrd="0" destOrd="0" presId="urn:microsoft.com/office/officeart/2005/8/layout/orgChart1"/>
    <dgm:cxn modelId="{4A9B10C6-5C56-451C-AD17-918039A46967}" type="presOf" srcId="{F4E13EAA-7AB9-405A-84B6-A546DBE3ABE4}" destId="{50D1DD31-F1AA-420E-8308-0CC5F7EF7013}" srcOrd="1" destOrd="0" presId="urn:microsoft.com/office/officeart/2005/8/layout/orgChart1"/>
    <dgm:cxn modelId="{EC6224C6-8FAD-405E-8F8F-B3BC5143B310}" type="presOf" srcId="{92FA6AF5-DE8D-4AF2-BC55-028540C721A9}" destId="{B49A2DBA-5617-4452-BA8A-A04EA8F5162C}" srcOrd="0" destOrd="0" presId="urn:microsoft.com/office/officeart/2005/8/layout/orgChart1"/>
    <dgm:cxn modelId="{9D9345D2-2BF2-4C54-8F75-55DD363E2F23}" type="presOf" srcId="{015647A9-CA19-4284-AA78-029B2E70B8D3}" destId="{ED070FEC-E1EE-4FD9-AD17-C6263B143772}" srcOrd="1" destOrd="0" presId="urn:microsoft.com/office/officeart/2005/8/layout/orgChart1"/>
    <dgm:cxn modelId="{1BF278D8-5CA9-440B-B764-F219A973C004}" type="presOf" srcId="{A030EDC0-D2E4-46EA-A883-C46ACD0EAE5C}" destId="{8EEBDB5F-8949-4DB4-B999-224EBDE2C06F}" srcOrd="0" destOrd="0" presId="urn:microsoft.com/office/officeart/2005/8/layout/orgChart1"/>
    <dgm:cxn modelId="{F56657DB-0A4A-49CB-96AF-64F7B68B4470}" srcId="{015647A9-CA19-4284-AA78-029B2E70B8D3}" destId="{F4E13EAA-7AB9-405A-84B6-A546DBE3ABE4}" srcOrd="1" destOrd="0" parTransId="{E44BA6F4-BF59-40E3-9F6E-10E1D348E407}" sibTransId="{2D85E26B-65C8-41BB-8002-D85A6CB7953F}"/>
    <dgm:cxn modelId="{1652B2DD-C9C8-4A66-AEBA-52D52B75C6D1}" type="presOf" srcId="{04D30AD0-450B-4C44-BC7B-A7A535D5CF72}" destId="{FB51A3F6-B855-49DE-B7B3-F224FBCA4CD4}" srcOrd="0" destOrd="0" presId="urn:microsoft.com/office/officeart/2005/8/layout/orgChart1"/>
    <dgm:cxn modelId="{6C82B5DF-0E26-437D-81CE-6A5425C8D6DC}" type="presOf" srcId="{9A3C7DE9-A850-441D-847E-D7F2E26E9AFD}" destId="{D87FCB84-03E1-4D17-9CF8-50EF0686E997}" srcOrd="0" destOrd="0" presId="urn:microsoft.com/office/officeart/2005/8/layout/orgChart1"/>
    <dgm:cxn modelId="{E29DFBE3-87E6-45F3-862E-E7320F81E98A}" srcId="{015647A9-CA19-4284-AA78-029B2E70B8D3}" destId="{5A6B6E9A-2CFC-47A7-9C46-5BE3C9DBEF1D}" srcOrd="0" destOrd="0" parTransId="{A030EDC0-D2E4-46EA-A883-C46ACD0EAE5C}" sibTransId="{5E2A785D-1ABC-47AC-BE2B-E39C5B26017F}"/>
    <dgm:cxn modelId="{89456FF4-841F-4469-8582-891006462BDD}" type="presOf" srcId="{015647A9-CA19-4284-AA78-029B2E70B8D3}" destId="{6ACD9614-F652-40D8-97E5-E961CFB1F145}" srcOrd="0" destOrd="0" presId="urn:microsoft.com/office/officeart/2005/8/layout/orgChart1"/>
    <dgm:cxn modelId="{3CF44AFA-ECB3-4E5B-BE6A-EFFF16DE2491}" srcId="{015647A9-CA19-4284-AA78-029B2E70B8D3}" destId="{CC44F07F-3AEE-4CFF-A18B-315FE184042A}" srcOrd="4" destOrd="0" parTransId="{92FA6AF5-DE8D-4AF2-BC55-028540C721A9}" sibTransId="{1F7558CE-7DB1-4E10-A185-32CC96B13F28}"/>
    <dgm:cxn modelId="{518087FE-6B4B-4F64-B109-A524C2E61A00}" srcId="{015647A9-CA19-4284-AA78-029B2E70B8D3}" destId="{4BF2EC2F-947B-4132-9401-B1B6B7A839B9}" srcOrd="2" destOrd="0" parTransId="{04D30AD0-450B-4C44-BC7B-A7A535D5CF72}" sibTransId="{F62A516C-4A43-4D24-8199-05EB38806DB6}"/>
    <dgm:cxn modelId="{32604374-AE21-43EF-8D7F-91B8308DDB6C}" type="presParOf" srcId="{8B986E6F-E91B-4810-9E19-BA09831C58D8}" destId="{6D90C8BA-59B6-485F-8C2F-B380C55118EE}" srcOrd="0" destOrd="0" presId="urn:microsoft.com/office/officeart/2005/8/layout/orgChart1"/>
    <dgm:cxn modelId="{B9E34126-8F02-4326-8924-6F10477ABFFE}" type="presParOf" srcId="{6D90C8BA-59B6-485F-8C2F-B380C55118EE}" destId="{C05559AE-E28A-41C2-8741-2582732BBD54}" srcOrd="0" destOrd="0" presId="urn:microsoft.com/office/officeart/2005/8/layout/orgChart1"/>
    <dgm:cxn modelId="{3762A4E5-1FE6-4D61-ABBC-0A18492F41E3}" type="presParOf" srcId="{C05559AE-E28A-41C2-8741-2582732BBD54}" destId="{6ACD9614-F652-40D8-97E5-E961CFB1F145}" srcOrd="0" destOrd="0" presId="urn:microsoft.com/office/officeart/2005/8/layout/orgChart1"/>
    <dgm:cxn modelId="{980D3806-42B9-4DCF-889B-A0AEE72E1881}" type="presParOf" srcId="{C05559AE-E28A-41C2-8741-2582732BBD54}" destId="{ED070FEC-E1EE-4FD9-AD17-C6263B143772}" srcOrd="1" destOrd="0" presId="urn:microsoft.com/office/officeart/2005/8/layout/orgChart1"/>
    <dgm:cxn modelId="{C9C54D3A-D384-468E-8775-D855BB6918B5}" type="presParOf" srcId="{6D90C8BA-59B6-485F-8C2F-B380C55118EE}" destId="{5C31085C-3DE7-45E4-831D-DC80543EF5F6}" srcOrd="1" destOrd="0" presId="urn:microsoft.com/office/officeart/2005/8/layout/orgChart1"/>
    <dgm:cxn modelId="{51920CEF-060F-4414-9E79-921460012EFA}" type="presParOf" srcId="{5C31085C-3DE7-45E4-831D-DC80543EF5F6}" destId="{8EEBDB5F-8949-4DB4-B999-224EBDE2C06F}" srcOrd="0" destOrd="0" presId="urn:microsoft.com/office/officeart/2005/8/layout/orgChart1"/>
    <dgm:cxn modelId="{DB99E048-8DDA-440C-86A1-6087A95C0911}" type="presParOf" srcId="{5C31085C-3DE7-45E4-831D-DC80543EF5F6}" destId="{FDDE17E3-8A65-4901-AD20-3B83D4DCEF99}" srcOrd="1" destOrd="0" presId="urn:microsoft.com/office/officeart/2005/8/layout/orgChart1"/>
    <dgm:cxn modelId="{2C7F33A6-7A8C-4BF2-93CB-397FFD966AEE}" type="presParOf" srcId="{FDDE17E3-8A65-4901-AD20-3B83D4DCEF99}" destId="{D823DA89-688E-4B7A-9308-DD7EE55C9093}" srcOrd="0" destOrd="0" presId="urn:microsoft.com/office/officeart/2005/8/layout/orgChart1"/>
    <dgm:cxn modelId="{073150F7-8631-41AB-9CBD-C028647F27F5}" type="presParOf" srcId="{D823DA89-688E-4B7A-9308-DD7EE55C9093}" destId="{F7524EC3-C654-4343-BF89-AF17848FD11E}" srcOrd="0" destOrd="0" presId="urn:microsoft.com/office/officeart/2005/8/layout/orgChart1"/>
    <dgm:cxn modelId="{3F71ED07-0FBB-47B0-B5A5-97791A198A0A}" type="presParOf" srcId="{D823DA89-688E-4B7A-9308-DD7EE55C9093}" destId="{A737188F-161B-4366-B0E3-901609819722}" srcOrd="1" destOrd="0" presId="urn:microsoft.com/office/officeart/2005/8/layout/orgChart1"/>
    <dgm:cxn modelId="{EE02AA78-7571-46DD-86D3-0E79D4E8BB6C}" type="presParOf" srcId="{FDDE17E3-8A65-4901-AD20-3B83D4DCEF99}" destId="{08A2F468-ED2B-476D-8C7F-18ED9FB7BF28}" srcOrd="1" destOrd="0" presId="urn:microsoft.com/office/officeart/2005/8/layout/orgChart1"/>
    <dgm:cxn modelId="{00426941-A71C-4C35-8DBB-1A1AFE8C45A2}" type="presParOf" srcId="{FDDE17E3-8A65-4901-AD20-3B83D4DCEF99}" destId="{6DCD4D83-7D6E-4969-AA44-E5690FAB8559}" srcOrd="2" destOrd="0" presId="urn:microsoft.com/office/officeart/2005/8/layout/orgChart1"/>
    <dgm:cxn modelId="{9545B422-0FA1-46AA-973C-536842E9C275}" type="presParOf" srcId="{5C31085C-3DE7-45E4-831D-DC80543EF5F6}" destId="{5881C496-F5D9-4BE2-ACA6-D03CF4441326}" srcOrd="2" destOrd="0" presId="urn:microsoft.com/office/officeart/2005/8/layout/orgChart1"/>
    <dgm:cxn modelId="{5B13CE30-B845-437A-A244-592B90E829B8}" type="presParOf" srcId="{5C31085C-3DE7-45E4-831D-DC80543EF5F6}" destId="{01618D4A-36FC-4AF6-A341-5E1253B59EDD}" srcOrd="3" destOrd="0" presId="urn:microsoft.com/office/officeart/2005/8/layout/orgChart1"/>
    <dgm:cxn modelId="{E6BEDC45-2F98-479E-BF3B-5B2FB3C28066}" type="presParOf" srcId="{01618D4A-36FC-4AF6-A341-5E1253B59EDD}" destId="{D8008514-EC2A-44A7-BACF-475AB33F014D}" srcOrd="0" destOrd="0" presId="urn:microsoft.com/office/officeart/2005/8/layout/orgChart1"/>
    <dgm:cxn modelId="{9CCFAA00-C70B-4E97-AC80-44C244B734E9}" type="presParOf" srcId="{D8008514-EC2A-44A7-BACF-475AB33F014D}" destId="{2D87EC2F-6112-4BEA-8420-6DDAF427A977}" srcOrd="0" destOrd="0" presId="urn:microsoft.com/office/officeart/2005/8/layout/orgChart1"/>
    <dgm:cxn modelId="{144465A0-71AE-4DD4-8F9C-D321A2A7DA4C}" type="presParOf" srcId="{D8008514-EC2A-44A7-BACF-475AB33F014D}" destId="{50D1DD31-F1AA-420E-8308-0CC5F7EF7013}" srcOrd="1" destOrd="0" presId="urn:microsoft.com/office/officeart/2005/8/layout/orgChart1"/>
    <dgm:cxn modelId="{9D941278-CC70-469C-8065-0FD6C1D0C4DB}" type="presParOf" srcId="{01618D4A-36FC-4AF6-A341-5E1253B59EDD}" destId="{CC320C14-76DE-44AB-81C0-CC9D937DFEF9}" srcOrd="1" destOrd="0" presId="urn:microsoft.com/office/officeart/2005/8/layout/orgChart1"/>
    <dgm:cxn modelId="{CFBA29B5-A3EC-4B79-B2A4-7E0A70C9EB3F}" type="presParOf" srcId="{01618D4A-36FC-4AF6-A341-5E1253B59EDD}" destId="{306C28AD-9113-4BA7-BB2C-83332A92C642}" srcOrd="2" destOrd="0" presId="urn:microsoft.com/office/officeart/2005/8/layout/orgChart1"/>
    <dgm:cxn modelId="{DF3E1E64-7F29-4791-B0C1-E31A7F0D9FBE}" type="presParOf" srcId="{5C31085C-3DE7-45E4-831D-DC80543EF5F6}" destId="{FB51A3F6-B855-49DE-B7B3-F224FBCA4CD4}" srcOrd="4" destOrd="0" presId="urn:microsoft.com/office/officeart/2005/8/layout/orgChart1"/>
    <dgm:cxn modelId="{1ACE9F6C-91A2-49E3-A7FF-B0A3D403C212}" type="presParOf" srcId="{5C31085C-3DE7-45E4-831D-DC80543EF5F6}" destId="{23892295-EC2B-42F9-95DD-00B4518CC4DB}" srcOrd="5" destOrd="0" presId="urn:microsoft.com/office/officeart/2005/8/layout/orgChart1"/>
    <dgm:cxn modelId="{E714AC5D-052D-4B70-B78A-D3CF9EE229A6}" type="presParOf" srcId="{23892295-EC2B-42F9-95DD-00B4518CC4DB}" destId="{CC41B79C-3207-48EC-951D-F4CAFA91C71C}" srcOrd="0" destOrd="0" presId="urn:microsoft.com/office/officeart/2005/8/layout/orgChart1"/>
    <dgm:cxn modelId="{7650A385-7026-4591-8F3C-6D9603E285CF}" type="presParOf" srcId="{CC41B79C-3207-48EC-951D-F4CAFA91C71C}" destId="{700CE91D-DA2A-4DC7-8121-E1EA2B8A3738}" srcOrd="0" destOrd="0" presId="urn:microsoft.com/office/officeart/2005/8/layout/orgChart1"/>
    <dgm:cxn modelId="{8040D4BE-458B-43B0-8BDD-7EC0D2431D08}" type="presParOf" srcId="{CC41B79C-3207-48EC-951D-F4CAFA91C71C}" destId="{0A24FE0E-4CE5-458B-9666-1522D81DC69B}" srcOrd="1" destOrd="0" presId="urn:microsoft.com/office/officeart/2005/8/layout/orgChart1"/>
    <dgm:cxn modelId="{384EEC4D-88E9-4B55-8ACB-80B92EAE5C7B}" type="presParOf" srcId="{23892295-EC2B-42F9-95DD-00B4518CC4DB}" destId="{1DA95BBA-EF7E-41DC-8687-D5528CA729BF}" srcOrd="1" destOrd="0" presId="urn:microsoft.com/office/officeart/2005/8/layout/orgChart1"/>
    <dgm:cxn modelId="{4AC9C16A-D70A-430D-995C-003BCB33A726}" type="presParOf" srcId="{23892295-EC2B-42F9-95DD-00B4518CC4DB}" destId="{49B80367-AE32-4C56-BD6C-6F806F8F21BC}" srcOrd="2" destOrd="0" presId="urn:microsoft.com/office/officeart/2005/8/layout/orgChart1"/>
    <dgm:cxn modelId="{A4A0AEF3-3939-4BFC-87BA-2EBFE8DE0596}" type="presParOf" srcId="{5C31085C-3DE7-45E4-831D-DC80543EF5F6}" destId="{D87FCB84-03E1-4D17-9CF8-50EF0686E997}" srcOrd="6" destOrd="0" presId="urn:microsoft.com/office/officeart/2005/8/layout/orgChart1"/>
    <dgm:cxn modelId="{AACDD999-3BAB-4626-9392-E8382F2A91A1}" type="presParOf" srcId="{5C31085C-3DE7-45E4-831D-DC80543EF5F6}" destId="{EDA00082-7CF7-4534-8FBF-457A5F7B0B6E}" srcOrd="7" destOrd="0" presId="urn:microsoft.com/office/officeart/2005/8/layout/orgChart1"/>
    <dgm:cxn modelId="{A0BAD5AF-4D32-4922-8AB2-46E8EE24CFE9}" type="presParOf" srcId="{EDA00082-7CF7-4534-8FBF-457A5F7B0B6E}" destId="{748CBB1A-15FF-4259-A02D-4E7E72E00A19}" srcOrd="0" destOrd="0" presId="urn:microsoft.com/office/officeart/2005/8/layout/orgChart1"/>
    <dgm:cxn modelId="{F9A8899C-10F2-4CAA-A225-B280D67C3960}" type="presParOf" srcId="{748CBB1A-15FF-4259-A02D-4E7E72E00A19}" destId="{56A4884C-C2D4-42DC-A621-F23A8550C9F6}" srcOrd="0" destOrd="0" presId="urn:microsoft.com/office/officeart/2005/8/layout/orgChart1"/>
    <dgm:cxn modelId="{887C11AA-3820-41C3-964A-AA24AF2E3BA0}" type="presParOf" srcId="{748CBB1A-15FF-4259-A02D-4E7E72E00A19}" destId="{02A17B69-470D-425F-BAF8-9FD7B9CC895E}" srcOrd="1" destOrd="0" presId="urn:microsoft.com/office/officeart/2005/8/layout/orgChart1"/>
    <dgm:cxn modelId="{76D4A9AC-3E94-4255-A122-9ABE229E7A40}" type="presParOf" srcId="{EDA00082-7CF7-4534-8FBF-457A5F7B0B6E}" destId="{681ACABC-AAC2-41B8-8A25-82D1F2A5CB02}" srcOrd="1" destOrd="0" presId="urn:microsoft.com/office/officeart/2005/8/layout/orgChart1"/>
    <dgm:cxn modelId="{39E2CCA8-C432-4A3D-A654-63D7AADFA4CD}" type="presParOf" srcId="{EDA00082-7CF7-4534-8FBF-457A5F7B0B6E}" destId="{514EB32B-0C6A-402F-A0A6-BEDD7F9E14CC}" srcOrd="2" destOrd="0" presId="urn:microsoft.com/office/officeart/2005/8/layout/orgChart1"/>
    <dgm:cxn modelId="{741776CA-CD1B-4BB3-A821-D08C46691D1F}" type="presParOf" srcId="{5C31085C-3DE7-45E4-831D-DC80543EF5F6}" destId="{B49A2DBA-5617-4452-BA8A-A04EA8F5162C}" srcOrd="8" destOrd="0" presId="urn:microsoft.com/office/officeart/2005/8/layout/orgChart1"/>
    <dgm:cxn modelId="{7957D9E9-D084-4B64-8CD1-3C84C47B7311}" type="presParOf" srcId="{5C31085C-3DE7-45E4-831D-DC80543EF5F6}" destId="{96D2E324-6D97-492A-AC33-9E250A108DC7}" srcOrd="9" destOrd="0" presId="urn:microsoft.com/office/officeart/2005/8/layout/orgChart1"/>
    <dgm:cxn modelId="{9E95859B-8830-493F-9D8C-C362D66E7655}" type="presParOf" srcId="{96D2E324-6D97-492A-AC33-9E250A108DC7}" destId="{66C9909F-40CD-4569-A734-38F6C85BB16D}" srcOrd="0" destOrd="0" presId="urn:microsoft.com/office/officeart/2005/8/layout/orgChart1"/>
    <dgm:cxn modelId="{7AE36BF5-F147-4630-8F47-91F10C282B3F}" type="presParOf" srcId="{66C9909F-40CD-4569-A734-38F6C85BB16D}" destId="{80828426-2574-4E92-A2B3-07DA4961A260}" srcOrd="0" destOrd="0" presId="urn:microsoft.com/office/officeart/2005/8/layout/orgChart1"/>
    <dgm:cxn modelId="{A7E90DCA-7C54-4870-B1CA-622A12C18B8F}" type="presParOf" srcId="{66C9909F-40CD-4569-A734-38F6C85BB16D}" destId="{06CCC714-27DC-49F9-9BC8-4B2851AC2D6C}" srcOrd="1" destOrd="0" presId="urn:microsoft.com/office/officeart/2005/8/layout/orgChart1"/>
    <dgm:cxn modelId="{FB0A0FF2-2944-4F37-AE2C-B7B7EC881C08}" type="presParOf" srcId="{96D2E324-6D97-492A-AC33-9E250A108DC7}" destId="{139BDBAF-0D48-41BB-860D-A78A418F466F}" srcOrd="1" destOrd="0" presId="urn:microsoft.com/office/officeart/2005/8/layout/orgChart1"/>
    <dgm:cxn modelId="{F80044B2-FF0D-4866-9EF9-13B9E7727A2E}" type="presParOf" srcId="{96D2E324-6D97-492A-AC33-9E250A108DC7}" destId="{B0FA3612-3F79-4D39-8144-CC393D6B6F62}" srcOrd="2" destOrd="0" presId="urn:microsoft.com/office/officeart/2005/8/layout/orgChart1"/>
    <dgm:cxn modelId="{D314948F-FEC2-4ECC-A6B5-85245EB7EEF2}" type="presParOf" srcId="{6D90C8BA-59B6-485F-8C2F-B380C55118EE}" destId="{0CC3B80C-0E5C-4FC2-B3CB-E46A66E5B96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DF8A58-B2F4-4876-8B70-09442A7A260A}" type="doc">
      <dgm:prSet loTypeId="urn:microsoft.com/office/officeart/2005/8/layout/orgChart1" loCatId="hierarchy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LID4096"/>
        </a:p>
      </dgm:t>
    </dgm:pt>
    <dgm:pt modelId="{5DE5CC05-9A72-4205-9998-776CB3819986}">
      <dgm:prSet/>
      <dgm:spPr/>
      <dgm:t>
        <a:bodyPr/>
        <a:lstStyle/>
        <a:p>
          <a:r>
            <a:rPr lang="en-US" b="1"/>
            <a:t>LOCAL AREA NETWORK</a:t>
          </a:r>
          <a:endParaRPr lang="en-PK"/>
        </a:p>
      </dgm:t>
    </dgm:pt>
    <dgm:pt modelId="{9B8EA830-62F4-447A-9DC3-DCC7B7D59D41}" type="parTrans" cxnId="{3378EEE8-2787-4EC4-B6E9-F7B9AEDBB29B}">
      <dgm:prSet/>
      <dgm:spPr/>
      <dgm:t>
        <a:bodyPr/>
        <a:lstStyle/>
        <a:p>
          <a:endParaRPr lang="LID4096"/>
        </a:p>
      </dgm:t>
    </dgm:pt>
    <dgm:pt modelId="{01149E89-727D-405E-AFD9-1B733FCD3434}" type="sibTrans" cxnId="{3378EEE8-2787-4EC4-B6E9-F7B9AEDBB29B}">
      <dgm:prSet/>
      <dgm:spPr/>
      <dgm:t>
        <a:bodyPr/>
        <a:lstStyle/>
        <a:p>
          <a:endParaRPr lang="LID4096"/>
        </a:p>
      </dgm:t>
    </dgm:pt>
    <dgm:pt modelId="{34ED2319-1B3B-482C-BA0B-06921BC3931F}">
      <dgm:prSet/>
      <dgm:spPr/>
      <dgm:t>
        <a:bodyPr/>
        <a:lstStyle/>
        <a:p>
          <a:r>
            <a:rPr lang="en-US" b="1"/>
            <a:t>PEER TO PEER NETWORK</a:t>
          </a:r>
          <a:endParaRPr lang="en-PK"/>
        </a:p>
      </dgm:t>
    </dgm:pt>
    <dgm:pt modelId="{FBE1CBD0-5329-40B3-BB56-3E273BC2CC57}" type="parTrans" cxnId="{50723DCF-5933-4E5B-B947-753A2A9EF268}">
      <dgm:prSet/>
      <dgm:spPr/>
      <dgm:t>
        <a:bodyPr/>
        <a:lstStyle/>
        <a:p>
          <a:endParaRPr lang="LID4096"/>
        </a:p>
      </dgm:t>
    </dgm:pt>
    <dgm:pt modelId="{3DADE4C3-544B-43A5-AA29-D50A3AA6FAE1}" type="sibTrans" cxnId="{50723DCF-5933-4E5B-B947-753A2A9EF268}">
      <dgm:prSet/>
      <dgm:spPr/>
      <dgm:t>
        <a:bodyPr/>
        <a:lstStyle/>
        <a:p>
          <a:endParaRPr lang="LID4096"/>
        </a:p>
      </dgm:t>
    </dgm:pt>
    <dgm:pt modelId="{55A55448-ECB9-4FF4-9529-77D0EF9E00D7}">
      <dgm:prSet/>
      <dgm:spPr/>
      <dgm:t>
        <a:bodyPr/>
        <a:lstStyle/>
        <a:p>
          <a:r>
            <a:rPr lang="en-US" b="1"/>
            <a:t>CLIENT SERVER NETWORK</a:t>
          </a:r>
          <a:endParaRPr lang="en-PK"/>
        </a:p>
      </dgm:t>
    </dgm:pt>
    <dgm:pt modelId="{A8694406-B8DE-425F-9962-BFB59028CED3}" type="parTrans" cxnId="{5E86A531-0473-44CE-A56A-D65DE87E5422}">
      <dgm:prSet/>
      <dgm:spPr/>
      <dgm:t>
        <a:bodyPr/>
        <a:lstStyle/>
        <a:p>
          <a:endParaRPr lang="LID4096"/>
        </a:p>
      </dgm:t>
    </dgm:pt>
    <dgm:pt modelId="{D3F8147B-626F-4A5F-94D0-0CC8FF8A2AC4}" type="sibTrans" cxnId="{5E86A531-0473-44CE-A56A-D65DE87E5422}">
      <dgm:prSet/>
      <dgm:spPr/>
      <dgm:t>
        <a:bodyPr/>
        <a:lstStyle/>
        <a:p>
          <a:endParaRPr lang="LID4096"/>
        </a:p>
      </dgm:t>
    </dgm:pt>
    <dgm:pt modelId="{3F5FD6D2-1A86-4615-AB2D-03F50F48729C}" type="pres">
      <dgm:prSet presAssocID="{78DF8A58-B2F4-4876-8B70-09442A7A260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BC8473D-C78F-4E1D-99D4-6315A2461EB5}" type="pres">
      <dgm:prSet presAssocID="{5DE5CC05-9A72-4205-9998-776CB3819986}" presName="hierRoot1" presStyleCnt="0">
        <dgm:presLayoutVars>
          <dgm:hierBranch val="init"/>
        </dgm:presLayoutVars>
      </dgm:prSet>
      <dgm:spPr/>
    </dgm:pt>
    <dgm:pt modelId="{8C5A0CEC-5624-4373-A65D-FFE99B6E1E58}" type="pres">
      <dgm:prSet presAssocID="{5DE5CC05-9A72-4205-9998-776CB3819986}" presName="rootComposite1" presStyleCnt="0"/>
      <dgm:spPr/>
    </dgm:pt>
    <dgm:pt modelId="{EC343946-7B9F-4973-AAE1-23BA76C1625B}" type="pres">
      <dgm:prSet presAssocID="{5DE5CC05-9A72-4205-9998-776CB3819986}" presName="rootText1" presStyleLbl="node0" presStyleIdx="0" presStyleCnt="1">
        <dgm:presLayoutVars>
          <dgm:chPref val="3"/>
        </dgm:presLayoutVars>
      </dgm:prSet>
      <dgm:spPr/>
    </dgm:pt>
    <dgm:pt modelId="{CE847485-A720-4C7F-8C7E-AF07EEF9C875}" type="pres">
      <dgm:prSet presAssocID="{5DE5CC05-9A72-4205-9998-776CB3819986}" presName="rootConnector1" presStyleLbl="node1" presStyleIdx="0" presStyleCnt="0"/>
      <dgm:spPr/>
    </dgm:pt>
    <dgm:pt modelId="{D7EB4095-51D6-461A-87BD-6235F12A28FC}" type="pres">
      <dgm:prSet presAssocID="{5DE5CC05-9A72-4205-9998-776CB3819986}" presName="hierChild2" presStyleCnt="0"/>
      <dgm:spPr/>
    </dgm:pt>
    <dgm:pt modelId="{03898EC6-D8D0-40C3-9617-08E793E06EB5}" type="pres">
      <dgm:prSet presAssocID="{FBE1CBD0-5329-40B3-BB56-3E273BC2CC57}" presName="Name37" presStyleLbl="parChTrans1D2" presStyleIdx="0" presStyleCnt="2"/>
      <dgm:spPr/>
    </dgm:pt>
    <dgm:pt modelId="{0FEEC0C4-DE46-4B75-A67C-743F6BB456E7}" type="pres">
      <dgm:prSet presAssocID="{34ED2319-1B3B-482C-BA0B-06921BC3931F}" presName="hierRoot2" presStyleCnt="0">
        <dgm:presLayoutVars>
          <dgm:hierBranch val="init"/>
        </dgm:presLayoutVars>
      </dgm:prSet>
      <dgm:spPr/>
    </dgm:pt>
    <dgm:pt modelId="{846B7656-CBBD-40CB-BA62-2BBC94E781C4}" type="pres">
      <dgm:prSet presAssocID="{34ED2319-1B3B-482C-BA0B-06921BC3931F}" presName="rootComposite" presStyleCnt="0"/>
      <dgm:spPr/>
    </dgm:pt>
    <dgm:pt modelId="{ED8D9832-A1DA-4BBA-9956-84AB65266DF5}" type="pres">
      <dgm:prSet presAssocID="{34ED2319-1B3B-482C-BA0B-06921BC3931F}" presName="rootText" presStyleLbl="node2" presStyleIdx="0" presStyleCnt="2">
        <dgm:presLayoutVars>
          <dgm:chPref val="3"/>
        </dgm:presLayoutVars>
      </dgm:prSet>
      <dgm:spPr/>
    </dgm:pt>
    <dgm:pt modelId="{35828E09-4FA8-48C0-AE5D-00AF75CC664E}" type="pres">
      <dgm:prSet presAssocID="{34ED2319-1B3B-482C-BA0B-06921BC3931F}" presName="rootConnector" presStyleLbl="node2" presStyleIdx="0" presStyleCnt="2"/>
      <dgm:spPr/>
    </dgm:pt>
    <dgm:pt modelId="{62E697EF-1D9B-4479-84E8-95915C29DFFE}" type="pres">
      <dgm:prSet presAssocID="{34ED2319-1B3B-482C-BA0B-06921BC3931F}" presName="hierChild4" presStyleCnt="0"/>
      <dgm:spPr/>
    </dgm:pt>
    <dgm:pt modelId="{BC52367A-E0DF-403D-9C31-754ACD204058}" type="pres">
      <dgm:prSet presAssocID="{34ED2319-1B3B-482C-BA0B-06921BC3931F}" presName="hierChild5" presStyleCnt="0"/>
      <dgm:spPr/>
    </dgm:pt>
    <dgm:pt modelId="{24437089-F868-4FDC-BC50-7A3E6E188B77}" type="pres">
      <dgm:prSet presAssocID="{A8694406-B8DE-425F-9962-BFB59028CED3}" presName="Name37" presStyleLbl="parChTrans1D2" presStyleIdx="1" presStyleCnt="2"/>
      <dgm:spPr/>
    </dgm:pt>
    <dgm:pt modelId="{9FD5D619-25B3-4929-A7A2-E982D2A35D6F}" type="pres">
      <dgm:prSet presAssocID="{55A55448-ECB9-4FF4-9529-77D0EF9E00D7}" presName="hierRoot2" presStyleCnt="0">
        <dgm:presLayoutVars>
          <dgm:hierBranch val="init"/>
        </dgm:presLayoutVars>
      </dgm:prSet>
      <dgm:spPr/>
    </dgm:pt>
    <dgm:pt modelId="{82D80F12-B75B-4934-92DE-540AC21C6BD1}" type="pres">
      <dgm:prSet presAssocID="{55A55448-ECB9-4FF4-9529-77D0EF9E00D7}" presName="rootComposite" presStyleCnt="0"/>
      <dgm:spPr/>
    </dgm:pt>
    <dgm:pt modelId="{0F6CC8E4-931B-494F-A7BF-57E4A3DDFBFF}" type="pres">
      <dgm:prSet presAssocID="{55A55448-ECB9-4FF4-9529-77D0EF9E00D7}" presName="rootText" presStyleLbl="node2" presStyleIdx="1" presStyleCnt="2">
        <dgm:presLayoutVars>
          <dgm:chPref val="3"/>
        </dgm:presLayoutVars>
      </dgm:prSet>
      <dgm:spPr/>
    </dgm:pt>
    <dgm:pt modelId="{1A68EFCA-062D-4548-801A-ACCA2F1DBCFE}" type="pres">
      <dgm:prSet presAssocID="{55A55448-ECB9-4FF4-9529-77D0EF9E00D7}" presName="rootConnector" presStyleLbl="node2" presStyleIdx="1" presStyleCnt="2"/>
      <dgm:spPr/>
    </dgm:pt>
    <dgm:pt modelId="{E9F8744E-40CA-49ED-96EA-D9F6757FB85F}" type="pres">
      <dgm:prSet presAssocID="{55A55448-ECB9-4FF4-9529-77D0EF9E00D7}" presName="hierChild4" presStyleCnt="0"/>
      <dgm:spPr/>
    </dgm:pt>
    <dgm:pt modelId="{4ED03867-8E1E-4F30-BB5E-839338516B2B}" type="pres">
      <dgm:prSet presAssocID="{55A55448-ECB9-4FF4-9529-77D0EF9E00D7}" presName="hierChild5" presStyleCnt="0"/>
      <dgm:spPr/>
    </dgm:pt>
    <dgm:pt modelId="{8A657E0D-C4FF-4B9B-BD39-C0C43851C50A}" type="pres">
      <dgm:prSet presAssocID="{5DE5CC05-9A72-4205-9998-776CB3819986}" presName="hierChild3" presStyleCnt="0"/>
      <dgm:spPr/>
    </dgm:pt>
  </dgm:ptLst>
  <dgm:cxnLst>
    <dgm:cxn modelId="{94B6402E-D0E4-46B6-9A33-6D5A6109993D}" type="presOf" srcId="{34ED2319-1B3B-482C-BA0B-06921BC3931F}" destId="{ED8D9832-A1DA-4BBA-9956-84AB65266DF5}" srcOrd="0" destOrd="0" presId="urn:microsoft.com/office/officeart/2005/8/layout/orgChart1"/>
    <dgm:cxn modelId="{5E86A531-0473-44CE-A56A-D65DE87E5422}" srcId="{5DE5CC05-9A72-4205-9998-776CB3819986}" destId="{55A55448-ECB9-4FF4-9529-77D0EF9E00D7}" srcOrd="1" destOrd="0" parTransId="{A8694406-B8DE-425F-9962-BFB59028CED3}" sibTransId="{D3F8147B-626F-4A5F-94D0-0CC8FF8A2AC4}"/>
    <dgm:cxn modelId="{CD928E5B-9010-4A63-B21A-FD83BEFF9431}" type="presOf" srcId="{55A55448-ECB9-4FF4-9529-77D0EF9E00D7}" destId="{1A68EFCA-062D-4548-801A-ACCA2F1DBCFE}" srcOrd="1" destOrd="0" presId="urn:microsoft.com/office/officeart/2005/8/layout/orgChart1"/>
    <dgm:cxn modelId="{351F9791-8449-415F-93E9-B1218D39F753}" type="presOf" srcId="{55A55448-ECB9-4FF4-9529-77D0EF9E00D7}" destId="{0F6CC8E4-931B-494F-A7BF-57E4A3DDFBFF}" srcOrd="0" destOrd="0" presId="urn:microsoft.com/office/officeart/2005/8/layout/orgChart1"/>
    <dgm:cxn modelId="{FD1D3993-6522-4B88-A876-876D9D13517C}" type="presOf" srcId="{5DE5CC05-9A72-4205-9998-776CB3819986}" destId="{EC343946-7B9F-4973-AAE1-23BA76C1625B}" srcOrd="0" destOrd="0" presId="urn:microsoft.com/office/officeart/2005/8/layout/orgChart1"/>
    <dgm:cxn modelId="{E61A1F9F-094C-43B4-B51D-D21856A148E8}" type="presOf" srcId="{A8694406-B8DE-425F-9962-BFB59028CED3}" destId="{24437089-F868-4FDC-BC50-7A3E6E188B77}" srcOrd="0" destOrd="0" presId="urn:microsoft.com/office/officeart/2005/8/layout/orgChart1"/>
    <dgm:cxn modelId="{F4C550B5-C486-4072-9F7D-CBC215805213}" type="presOf" srcId="{34ED2319-1B3B-482C-BA0B-06921BC3931F}" destId="{35828E09-4FA8-48C0-AE5D-00AF75CC664E}" srcOrd="1" destOrd="0" presId="urn:microsoft.com/office/officeart/2005/8/layout/orgChart1"/>
    <dgm:cxn modelId="{1C49B3B8-0634-435E-BDED-D33F75F700A1}" type="presOf" srcId="{78DF8A58-B2F4-4876-8B70-09442A7A260A}" destId="{3F5FD6D2-1A86-4615-AB2D-03F50F48729C}" srcOrd="0" destOrd="0" presId="urn:microsoft.com/office/officeart/2005/8/layout/orgChart1"/>
    <dgm:cxn modelId="{84063FC5-BC4A-4683-BAF0-908097011C47}" type="presOf" srcId="{5DE5CC05-9A72-4205-9998-776CB3819986}" destId="{CE847485-A720-4C7F-8C7E-AF07EEF9C875}" srcOrd="1" destOrd="0" presId="urn:microsoft.com/office/officeart/2005/8/layout/orgChart1"/>
    <dgm:cxn modelId="{50723DCF-5933-4E5B-B947-753A2A9EF268}" srcId="{5DE5CC05-9A72-4205-9998-776CB3819986}" destId="{34ED2319-1B3B-482C-BA0B-06921BC3931F}" srcOrd="0" destOrd="0" parTransId="{FBE1CBD0-5329-40B3-BB56-3E273BC2CC57}" sibTransId="{3DADE4C3-544B-43A5-AA29-D50A3AA6FAE1}"/>
    <dgm:cxn modelId="{3378EEE8-2787-4EC4-B6E9-F7B9AEDBB29B}" srcId="{78DF8A58-B2F4-4876-8B70-09442A7A260A}" destId="{5DE5CC05-9A72-4205-9998-776CB3819986}" srcOrd="0" destOrd="0" parTransId="{9B8EA830-62F4-447A-9DC3-DCC7B7D59D41}" sibTransId="{01149E89-727D-405E-AFD9-1B733FCD3434}"/>
    <dgm:cxn modelId="{E4B177FF-9A40-4CEE-AC3A-1DC2D6329854}" type="presOf" srcId="{FBE1CBD0-5329-40B3-BB56-3E273BC2CC57}" destId="{03898EC6-D8D0-40C3-9617-08E793E06EB5}" srcOrd="0" destOrd="0" presId="urn:microsoft.com/office/officeart/2005/8/layout/orgChart1"/>
    <dgm:cxn modelId="{D1331E6B-35D4-4127-BEB3-801AC679CE36}" type="presParOf" srcId="{3F5FD6D2-1A86-4615-AB2D-03F50F48729C}" destId="{DBC8473D-C78F-4E1D-99D4-6315A2461EB5}" srcOrd="0" destOrd="0" presId="urn:microsoft.com/office/officeart/2005/8/layout/orgChart1"/>
    <dgm:cxn modelId="{DEF6653D-FD16-4649-82D8-BC08C3ECB8A7}" type="presParOf" srcId="{DBC8473D-C78F-4E1D-99D4-6315A2461EB5}" destId="{8C5A0CEC-5624-4373-A65D-FFE99B6E1E58}" srcOrd="0" destOrd="0" presId="urn:microsoft.com/office/officeart/2005/8/layout/orgChart1"/>
    <dgm:cxn modelId="{81CCB9A1-8D5B-42E0-BD68-F2FD53481357}" type="presParOf" srcId="{8C5A0CEC-5624-4373-A65D-FFE99B6E1E58}" destId="{EC343946-7B9F-4973-AAE1-23BA76C1625B}" srcOrd="0" destOrd="0" presId="urn:microsoft.com/office/officeart/2005/8/layout/orgChart1"/>
    <dgm:cxn modelId="{0FA3532A-DE34-4483-8A6E-390FAEEA176E}" type="presParOf" srcId="{8C5A0CEC-5624-4373-A65D-FFE99B6E1E58}" destId="{CE847485-A720-4C7F-8C7E-AF07EEF9C875}" srcOrd="1" destOrd="0" presId="urn:microsoft.com/office/officeart/2005/8/layout/orgChart1"/>
    <dgm:cxn modelId="{4F0BAFAB-2362-451D-94EC-0E8549C07BEA}" type="presParOf" srcId="{DBC8473D-C78F-4E1D-99D4-6315A2461EB5}" destId="{D7EB4095-51D6-461A-87BD-6235F12A28FC}" srcOrd="1" destOrd="0" presId="urn:microsoft.com/office/officeart/2005/8/layout/orgChart1"/>
    <dgm:cxn modelId="{2838C6CF-0AFE-409E-BE7D-6A5CE2B38D9D}" type="presParOf" srcId="{D7EB4095-51D6-461A-87BD-6235F12A28FC}" destId="{03898EC6-D8D0-40C3-9617-08E793E06EB5}" srcOrd="0" destOrd="0" presId="urn:microsoft.com/office/officeart/2005/8/layout/orgChart1"/>
    <dgm:cxn modelId="{EA8CF04A-021F-4437-A753-F7E4FC75FC0E}" type="presParOf" srcId="{D7EB4095-51D6-461A-87BD-6235F12A28FC}" destId="{0FEEC0C4-DE46-4B75-A67C-743F6BB456E7}" srcOrd="1" destOrd="0" presId="urn:microsoft.com/office/officeart/2005/8/layout/orgChart1"/>
    <dgm:cxn modelId="{687AD5A6-9AC8-46D6-ABE9-FEE173747B46}" type="presParOf" srcId="{0FEEC0C4-DE46-4B75-A67C-743F6BB456E7}" destId="{846B7656-CBBD-40CB-BA62-2BBC94E781C4}" srcOrd="0" destOrd="0" presId="urn:microsoft.com/office/officeart/2005/8/layout/orgChart1"/>
    <dgm:cxn modelId="{2DE550E9-6F17-40EC-9613-8D0FE0BC36BE}" type="presParOf" srcId="{846B7656-CBBD-40CB-BA62-2BBC94E781C4}" destId="{ED8D9832-A1DA-4BBA-9956-84AB65266DF5}" srcOrd="0" destOrd="0" presId="urn:microsoft.com/office/officeart/2005/8/layout/orgChart1"/>
    <dgm:cxn modelId="{5D092819-8719-434C-9848-39354BE0BBD1}" type="presParOf" srcId="{846B7656-CBBD-40CB-BA62-2BBC94E781C4}" destId="{35828E09-4FA8-48C0-AE5D-00AF75CC664E}" srcOrd="1" destOrd="0" presId="urn:microsoft.com/office/officeart/2005/8/layout/orgChart1"/>
    <dgm:cxn modelId="{5E2CD8A3-67E8-4004-ACA7-36D31BF20A9A}" type="presParOf" srcId="{0FEEC0C4-DE46-4B75-A67C-743F6BB456E7}" destId="{62E697EF-1D9B-4479-84E8-95915C29DFFE}" srcOrd="1" destOrd="0" presId="urn:microsoft.com/office/officeart/2005/8/layout/orgChart1"/>
    <dgm:cxn modelId="{1EB1E596-0785-4914-9CC3-97B871C53310}" type="presParOf" srcId="{0FEEC0C4-DE46-4B75-A67C-743F6BB456E7}" destId="{BC52367A-E0DF-403D-9C31-754ACD204058}" srcOrd="2" destOrd="0" presId="urn:microsoft.com/office/officeart/2005/8/layout/orgChart1"/>
    <dgm:cxn modelId="{7B138AEF-94F5-441D-9046-01DB41D6AF8D}" type="presParOf" srcId="{D7EB4095-51D6-461A-87BD-6235F12A28FC}" destId="{24437089-F868-4FDC-BC50-7A3E6E188B77}" srcOrd="2" destOrd="0" presId="urn:microsoft.com/office/officeart/2005/8/layout/orgChart1"/>
    <dgm:cxn modelId="{3C6A49CC-0BF1-480C-A2F2-53494D469BBA}" type="presParOf" srcId="{D7EB4095-51D6-461A-87BD-6235F12A28FC}" destId="{9FD5D619-25B3-4929-A7A2-E982D2A35D6F}" srcOrd="3" destOrd="0" presId="urn:microsoft.com/office/officeart/2005/8/layout/orgChart1"/>
    <dgm:cxn modelId="{B3ABEFEB-3E04-43CB-86EB-95A83B3BAD20}" type="presParOf" srcId="{9FD5D619-25B3-4929-A7A2-E982D2A35D6F}" destId="{82D80F12-B75B-4934-92DE-540AC21C6BD1}" srcOrd="0" destOrd="0" presId="urn:microsoft.com/office/officeart/2005/8/layout/orgChart1"/>
    <dgm:cxn modelId="{79D1FB37-F983-43A9-BE95-E21BD5EAA1C0}" type="presParOf" srcId="{82D80F12-B75B-4934-92DE-540AC21C6BD1}" destId="{0F6CC8E4-931B-494F-A7BF-57E4A3DDFBFF}" srcOrd="0" destOrd="0" presId="urn:microsoft.com/office/officeart/2005/8/layout/orgChart1"/>
    <dgm:cxn modelId="{7C01453F-23C3-4267-B3A2-8DB11823470F}" type="presParOf" srcId="{82D80F12-B75B-4934-92DE-540AC21C6BD1}" destId="{1A68EFCA-062D-4548-801A-ACCA2F1DBCFE}" srcOrd="1" destOrd="0" presId="urn:microsoft.com/office/officeart/2005/8/layout/orgChart1"/>
    <dgm:cxn modelId="{4ACDF2BE-8331-4CD9-A7BD-C084BA8E02EE}" type="presParOf" srcId="{9FD5D619-25B3-4929-A7A2-E982D2A35D6F}" destId="{E9F8744E-40CA-49ED-96EA-D9F6757FB85F}" srcOrd="1" destOrd="0" presId="urn:microsoft.com/office/officeart/2005/8/layout/orgChart1"/>
    <dgm:cxn modelId="{B452E7BD-86B9-4443-BE4A-72662FD03855}" type="presParOf" srcId="{9FD5D619-25B3-4929-A7A2-E982D2A35D6F}" destId="{4ED03867-8E1E-4F30-BB5E-839338516B2B}" srcOrd="2" destOrd="0" presId="urn:microsoft.com/office/officeart/2005/8/layout/orgChart1"/>
    <dgm:cxn modelId="{63DE2128-AF6B-447B-8D3C-1E1006C90A74}" type="presParOf" srcId="{DBC8473D-C78F-4E1D-99D4-6315A2461EB5}" destId="{8A657E0D-C4FF-4B9B-BD39-C0C43851C50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9EB467-88DE-41F8-8E4D-921CDA195461}" type="doc">
      <dgm:prSet loTypeId="urn:microsoft.com/office/officeart/2005/8/layout/orgChart1" loCatId="hierarchy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LID4096"/>
        </a:p>
      </dgm:t>
    </dgm:pt>
    <dgm:pt modelId="{43FD15B3-8685-45A3-954A-D9C739EF1C7F}">
      <dgm:prSet/>
      <dgm:spPr/>
      <dgm:t>
        <a:bodyPr/>
        <a:lstStyle/>
        <a:p>
          <a:r>
            <a:rPr lang="en-US"/>
            <a:t>SERVERS</a:t>
          </a:r>
          <a:endParaRPr lang="en-PK"/>
        </a:p>
      </dgm:t>
    </dgm:pt>
    <dgm:pt modelId="{A0BC1EE2-AF09-47E4-92B5-5A952C7DF546}" type="parTrans" cxnId="{58D896C4-2AB0-4E20-B507-BEBB30E302D0}">
      <dgm:prSet/>
      <dgm:spPr/>
      <dgm:t>
        <a:bodyPr/>
        <a:lstStyle/>
        <a:p>
          <a:endParaRPr lang="LID4096"/>
        </a:p>
      </dgm:t>
    </dgm:pt>
    <dgm:pt modelId="{AF2567B7-3AE6-4EC9-9D96-F7504E2D8878}" type="sibTrans" cxnId="{58D896C4-2AB0-4E20-B507-BEBB30E302D0}">
      <dgm:prSet/>
      <dgm:spPr/>
      <dgm:t>
        <a:bodyPr/>
        <a:lstStyle/>
        <a:p>
          <a:endParaRPr lang="LID4096"/>
        </a:p>
      </dgm:t>
    </dgm:pt>
    <dgm:pt modelId="{479796BF-65B3-45C9-BD94-6C8B2B222878}">
      <dgm:prSet/>
      <dgm:spPr/>
      <dgm:t>
        <a:bodyPr/>
        <a:lstStyle/>
        <a:p>
          <a:r>
            <a:rPr lang="en-US"/>
            <a:t>File Server</a:t>
          </a:r>
          <a:endParaRPr lang="en-PK"/>
        </a:p>
      </dgm:t>
    </dgm:pt>
    <dgm:pt modelId="{06360AFA-EF8D-4044-8892-AAE5C1A9049E}" type="parTrans" cxnId="{F7A46D5F-AAD9-49D9-884E-7D41C4D25194}">
      <dgm:prSet/>
      <dgm:spPr/>
      <dgm:t>
        <a:bodyPr/>
        <a:lstStyle/>
        <a:p>
          <a:endParaRPr lang="LID4096"/>
        </a:p>
      </dgm:t>
    </dgm:pt>
    <dgm:pt modelId="{A32C6DA4-08E9-4FF5-BE3B-548B2AD9697D}" type="sibTrans" cxnId="{F7A46D5F-AAD9-49D9-884E-7D41C4D25194}">
      <dgm:prSet/>
      <dgm:spPr/>
      <dgm:t>
        <a:bodyPr/>
        <a:lstStyle/>
        <a:p>
          <a:endParaRPr lang="LID4096"/>
        </a:p>
      </dgm:t>
    </dgm:pt>
    <dgm:pt modelId="{EC4482DF-F084-4446-B2AB-5BC627943E23}">
      <dgm:prSet/>
      <dgm:spPr/>
      <dgm:t>
        <a:bodyPr/>
        <a:lstStyle/>
        <a:p>
          <a:r>
            <a:rPr lang="en-US"/>
            <a:t>Print Server</a:t>
          </a:r>
          <a:endParaRPr lang="en-PK"/>
        </a:p>
      </dgm:t>
    </dgm:pt>
    <dgm:pt modelId="{3C02ABF2-EDBA-4A8C-AF97-BC18ADCEEEF8}" type="parTrans" cxnId="{B79351B9-AD4D-4DB6-B7CF-E8075F248319}">
      <dgm:prSet/>
      <dgm:spPr/>
      <dgm:t>
        <a:bodyPr/>
        <a:lstStyle/>
        <a:p>
          <a:endParaRPr lang="LID4096"/>
        </a:p>
      </dgm:t>
    </dgm:pt>
    <dgm:pt modelId="{692B4275-0174-4C4D-8C06-AB96D35EA1A8}" type="sibTrans" cxnId="{B79351B9-AD4D-4DB6-B7CF-E8075F248319}">
      <dgm:prSet/>
      <dgm:spPr/>
      <dgm:t>
        <a:bodyPr/>
        <a:lstStyle/>
        <a:p>
          <a:endParaRPr lang="LID4096"/>
        </a:p>
      </dgm:t>
    </dgm:pt>
    <dgm:pt modelId="{AF5D260E-BD34-49A4-A67C-84BDAA5154A5}">
      <dgm:prSet/>
      <dgm:spPr/>
      <dgm:t>
        <a:bodyPr/>
        <a:lstStyle/>
        <a:p>
          <a:r>
            <a:rPr lang="en-US"/>
            <a:t>Application Server</a:t>
          </a:r>
          <a:endParaRPr lang="en-PK"/>
        </a:p>
      </dgm:t>
    </dgm:pt>
    <dgm:pt modelId="{BC8348F7-902A-46C5-AC4E-720083B5611C}" type="parTrans" cxnId="{A3C27C53-9034-4C7E-BA60-AB465970BA50}">
      <dgm:prSet/>
      <dgm:spPr/>
      <dgm:t>
        <a:bodyPr/>
        <a:lstStyle/>
        <a:p>
          <a:endParaRPr lang="LID4096"/>
        </a:p>
      </dgm:t>
    </dgm:pt>
    <dgm:pt modelId="{38ED7F99-9CD4-4881-B336-7B92B269A184}" type="sibTrans" cxnId="{A3C27C53-9034-4C7E-BA60-AB465970BA50}">
      <dgm:prSet/>
      <dgm:spPr/>
      <dgm:t>
        <a:bodyPr/>
        <a:lstStyle/>
        <a:p>
          <a:endParaRPr lang="LID4096"/>
        </a:p>
      </dgm:t>
    </dgm:pt>
    <dgm:pt modelId="{C24F8E49-988F-4795-A336-9444147CA37F}">
      <dgm:prSet/>
      <dgm:spPr/>
      <dgm:t>
        <a:bodyPr/>
        <a:lstStyle/>
        <a:p>
          <a:r>
            <a:rPr lang="en-US"/>
            <a:t>Message Server</a:t>
          </a:r>
          <a:endParaRPr lang="en-PK"/>
        </a:p>
      </dgm:t>
    </dgm:pt>
    <dgm:pt modelId="{6F663834-C3AB-4F01-9D5C-28C7C08517DF}" type="parTrans" cxnId="{280A9777-EE39-45CA-B45A-7D00B604E0B3}">
      <dgm:prSet/>
      <dgm:spPr/>
      <dgm:t>
        <a:bodyPr/>
        <a:lstStyle/>
        <a:p>
          <a:endParaRPr lang="LID4096"/>
        </a:p>
      </dgm:t>
    </dgm:pt>
    <dgm:pt modelId="{0F4A17FD-0CC9-481A-A96D-F413A94C12B9}" type="sibTrans" cxnId="{280A9777-EE39-45CA-B45A-7D00B604E0B3}">
      <dgm:prSet/>
      <dgm:spPr/>
      <dgm:t>
        <a:bodyPr/>
        <a:lstStyle/>
        <a:p>
          <a:endParaRPr lang="LID4096"/>
        </a:p>
      </dgm:t>
    </dgm:pt>
    <dgm:pt modelId="{6E36F83D-90D0-41C7-99AF-14CD78C03673}">
      <dgm:prSet/>
      <dgm:spPr/>
      <dgm:t>
        <a:bodyPr/>
        <a:lstStyle/>
        <a:p>
          <a:r>
            <a:rPr lang="en-US"/>
            <a:t>Database Server</a:t>
          </a:r>
          <a:endParaRPr lang="en-PK"/>
        </a:p>
      </dgm:t>
    </dgm:pt>
    <dgm:pt modelId="{B396663D-6136-46F4-8367-237E7B140278}" type="parTrans" cxnId="{9785CF7C-6C4E-4218-BC7E-4F8417A356A2}">
      <dgm:prSet/>
      <dgm:spPr/>
      <dgm:t>
        <a:bodyPr/>
        <a:lstStyle/>
        <a:p>
          <a:endParaRPr lang="LID4096"/>
        </a:p>
      </dgm:t>
    </dgm:pt>
    <dgm:pt modelId="{87551E83-6555-4195-ADE6-34091855BF75}" type="sibTrans" cxnId="{9785CF7C-6C4E-4218-BC7E-4F8417A356A2}">
      <dgm:prSet/>
      <dgm:spPr/>
      <dgm:t>
        <a:bodyPr/>
        <a:lstStyle/>
        <a:p>
          <a:endParaRPr lang="LID4096"/>
        </a:p>
      </dgm:t>
    </dgm:pt>
    <dgm:pt modelId="{C6BF182E-C7A9-4C41-91E9-E95D0D5E0BB8}" type="pres">
      <dgm:prSet presAssocID="{619EB467-88DE-41F8-8E4D-921CDA19546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E0ECA29-FF2C-4D3E-B5CE-84CB0049036F}" type="pres">
      <dgm:prSet presAssocID="{43FD15B3-8685-45A3-954A-D9C739EF1C7F}" presName="hierRoot1" presStyleCnt="0">
        <dgm:presLayoutVars>
          <dgm:hierBranch val="init"/>
        </dgm:presLayoutVars>
      </dgm:prSet>
      <dgm:spPr/>
    </dgm:pt>
    <dgm:pt modelId="{396F793A-E2E6-45AA-B117-1307AC119A24}" type="pres">
      <dgm:prSet presAssocID="{43FD15B3-8685-45A3-954A-D9C739EF1C7F}" presName="rootComposite1" presStyleCnt="0"/>
      <dgm:spPr/>
    </dgm:pt>
    <dgm:pt modelId="{B6ED49A3-F7AF-4EF3-9E71-FC29E858716F}" type="pres">
      <dgm:prSet presAssocID="{43FD15B3-8685-45A3-954A-D9C739EF1C7F}" presName="rootText1" presStyleLbl="node0" presStyleIdx="0" presStyleCnt="1">
        <dgm:presLayoutVars>
          <dgm:chPref val="3"/>
        </dgm:presLayoutVars>
      </dgm:prSet>
      <dgm:spPr/>
    </dgm:pt>
    <dgm:pt modelId="{F2F88E82-A1A5-40B7-A7B5-D521FC1E2719}" type="pres">
      <dgm:prSet presAssocID="{43FD15B3-8685-45A3-954A-D9C739EF1C7F}" presName="rootConnector1" presStyleLbl="node1" presStyleIdx="0" presStyleCnt="0"/>
      <dgm:spPr/>
    </dgm:pt>
    <dgm:pt modelId="{A24F761D-0E57-48EC-B9F4-3DAE131A7817}" type="pres">
      <dgm:prSet presAssocID="{43FD15B3-8685-45A3-954A-D9C739EF1C7F}" presName="hierChild2" presStyleCnt="0"/>
      <dgm:spPr/>
    </dgm:pt>
    <dgm:pt modelId="{7E5C4A01-F870-4E18-A17A-B43EE0B70103}" type="pres">
      <dgm:prSet presAssocID="{06360AFA-EF8D-4044-8892-AAE5C1A9049E}" presName="Name37" presStyleLbl="parChTrans1D2" presStyleIdx="0" presStyleCnt="5"/>
      <dgm:spPr/>
    </dgm:pt>
    <dgm:pt modelId="{AD693689-753F-4EE9-82D1-AB66DFC6AB17}" type="pres">
      <dgm:prSet presAssocID="{479796BF-65B3-45C9-BD94-6C8B2B222878}" presName="hierRoot2" presStyleCnt="0">
        <dgm:presLayoutVars>
          <dgm:hierBranch val="init"/>
        </dgm:presLayoutVars>
      </dgm:prSet>
      <dgm:spPr/>
    </dgm:pt>
    <dgm:pt modelId="{4504D092-FD28-464A-93B8-38564EC6376C}" type="pres">
      <dgm:prSet presAssocID="{479796BF-65B3-45C9-BD94-6C8B2B222878}" presName="rootComposite" presStyleCnt="0"/>
      <dgm:spPr/>
    </dgm:pt>
    <dgm:pt modelId="{D695721E-B79B-4D92-AFAD-98821B95D69B}" type="pres">
      <dgm:prSet presAssocID="{479796BF-65B3-45C9-BD94-6C8B2B222878}" presName="rootText" presStyleLbl="node2" presStyleIdx="0" presStyleCnt="5">
        <dgm:presLayoutVars>
          <dgm:chPref val="3"/>
        </dgm:presLayoutVars>
      </dgm:prSet>
      <dgm:spPr/>
    </dgm:pt>
    <dgm:pt modelId="{00662EBA-B470-4D2A-92E1-07DA70C4B9B1}" type="pres">
      <dgm:prSet presAssocID="{479796BF-65B3-45C9-BD94-6C8B2B222878}" presName="rootConnector" presStyleLbl="node2" presStyleIdx="0" presStyleCnt="5"/>
      <dgm:spPr/>
    </dgm:pt>
    <dgm:pt modelId="{7276E009-20B5-4AF6-B945-5FC57AE1D074}" type="pres">
      <dgm:prSet presAssocID="{479796BF-65B3-45C9-BD94-6C8B2B222878}" presName="hierChild4" presStyleCnt="0"/>
      <dgm:spPr/>
    </dgm:pt>
    <dgm:pt modelId="{083D854D-F5CE-4D55-9781-716D5965DA2E}" type="pres">
      <dgm:prSet presAssocID="{479796BF-65B3-45C9-BD94-6C8B2B222878}" presName="hierChild5" presStyleCnt="0"/>
      <dgm:spPr/>
    </dgm:pt>
    <dgm:pt modelId="{EBECC2C6-AA3E-45DA-8C56-1B42CD3DDCD0}" type="pres">
      <dgm:prSet presAssocID="{3C02ABF2-EDBA-4A8C-AF97-BC18ADCEEEF8}" presName="Name37" presStyleLbl="parChTrans1D2" presStyleIdx="1" presStyleCnt="5"/>
      <dgm:spPr/>
    </dgm:pt>
    <dgm:pt modelId="{BA31B66B-DD55-46D9-935F-7A2AB7B3D4FA}" type="pres">
      <dgm:prSet presAssocID="{EC4482DF-F084-4446-B2AB-5BC627943E23}" presName="hierRoot2" presStyleCnt="0">
        <dgm:presLayoutVars>
          <dgm:hierBranch val="init"/>
        </dgm:presLayoutVars>
      </dgm:prSet>
      <dgm:spPr/>
    </dgm:pt>
    <dgm:pt modelId="{8C7C5E8F-346A-47A4-A3EA-38A00A1646CA}" type="pres">
      <dgm:prSet presAssocID="{EC4482DF-F084-4446-B2AB-5BC627943E23}" presName="rootComposite" presStyleCnt="0"/>
      <dgm:spPr/>
    </dgm:pt>
    <dgm:pt modelId="{8739D6C4-5595-41F4-BF8B-8A8F61490D5A}" type="pres">
      <dgm:prSet presAssocID="{EC4482DF-F084-4446-B2AB-5BC627943E23}" presName="rootText" presStyleLbl="node2" presStyleIdx="1" presStyleCnt="5">
        <dgm:presLayoutVars>
          <dgm:chPref val="3"/>
        </dgm:presLayoutVars>
      </dgm:prSet>
      <dgm:spPr/>
    </dgm:pt>
    <dgm:pt modelId="{EB3C6171-9BEE-4EDD-8C92-6BCB0A2087F5}" type="pres">
      <dgm:prSet presAssocID="{EC4482DF-F084-4446-B2AB-5BC627943E23}" presName="rootConnector" presStyleLbl="node2" presStyleIdx="1" presStyleCnt="5"/>
      <dgm:spPr/>
    </dgm:pt>
    <dgm:pt modelId="{96634D0F-479E-4347-8C36-56EEE74E2623}" type="pres">
      <dgm:prSet presAssocID="{EC4482DF-F084-4446-B2AB-5BC627943E23}" presName="hierChild4" presStyleCnt="0"/>
      <dgm:spPr/>
    </dgm:pt>
    <dgm:pt modelId="{B1B6D137-3938-4094-B106-1523D621B895}" type="pres">
      <dgm:prSet presAssocID="{EC4482DF-F084-4446-B2AB-5BC627943E23}" presName="hierChild5" presStyleCnt="0"/>
      <dgm:spPr/>
    </dgm:pt>
    <dgm:pt modelId="{3D1B7927-6C4C-4E69-8357-FAFCA43293F4}" type="pres">
      <dgm:prSet presAssocID="{BC8348F7-902A-46C5-AC4E-720083B5611C}" presName="Name37" presStyleLbl="parChTrans1D2" presStyleIdx="2" presStyleCnt="5"/>
      <dgm:spPr/>
    </dgm:pt>
    <dgm:pt modelId="{0ADDCDFD-FB08-4384-97E3-F68DF7DA4144}" type="pres">
      <dgm:prSet presAssocID="{AF5D260E-BD34-49A4-A67C-84BDAA5154A5}" presName="hierRoot2" presStyleCnt="0">
        <dgm:presLayoutVars>
          <dgm:hierBranch val="init"/>
        </dgm:presLayoutVars>
      </dgm:prSet>
      <dgm:spPr/>
    </dgm:pt>
    <dgm:pt modelId="{3292474C-695F-449B-95B5-5319677E52A6}" type="pres">
      <dgm:prSet presAssocID="{AF5D260E-BD34-49A4-A67C-84BDAA5154A5}" presName="rootComposite" presStyleCnt="0"/>
      <dgm:spPr/>
    </dgm:pt>
    <dgm:pt modelId="{D1B731EA-E90B-463F-A673-ED8EBA218CD6}" type="pres">
      <dgm:prSet presAssocID="{AF5D260E-BD34-49A4-A67C-84BDAA5154A5}" presName="rootText" presStyleLbl="node2" presStyleIdx="2" presStyleCnt="5">
        <dgm:presLayoutVars>
          <dgm:chPref val="3"/>
        </dgm:presLayoutVars>
      </dgm:prSet>
      <dgm:spPr/>
    </dgm:pt>
    <dgm:pt modelId="{25E959A2-0AF1-43E6-A975-16CEDD39B55E}" type="pres">
      <dgm:prSet presAssocID="{AF5D260E-BD34-49A4-A67C-84BDAA5154A5}" presName="rootConnector" presStyleLbl="node2" presStyleIdx="2" presStyleCnt="5"/>
      <dgm:spPr/>
    </dgm:pt>
    <dgm:pt modelId="{AEEBEFA6-BF75-470B-9310-AE96EBEBB152}" type="pres">
      <dgm:prSet presAssocID="{AF5D260E-BD34-49A4-A67C-84BDAA5154A5}" presName="hierChild4" presStyleCnt="0"/>
      <dgm:spPr/>
    </dgm:pt>
    <dgm:pt modelId="{BE85E840-DEB1-442D-A9D1-8533AD325D95}" type="pres">
      <dgm:prSet presAssocID="{AF5D260E-BD34-49A4-A67C-84BDAA5154A5}" presName="hierChild5" presStyleCnt="0"/>
      <dgm:spPr/>
    </dgm:pt>
    <dgm:pt modelId="{67417C30-29B7-4D79-A101-B9E627274BC5}" type="pres">
      <dgm:prSet presAssocID="{6F663834-C3AB-4F01-9D5C-28C7C08517DF}" presName="Name37" presStyleLbl="parChTrans1D2" presStyleIdx="3" presStyleCnt="5"/>
      <dgm:spPr/>
    </dgm:pt>
    <dgm:pt modelId="{828A23D3-687F-4A17-8FD5-FA73D7ADCC4D}" type="pres">
      <dgm:prSet presAssocID="{C24F8E49-988F-4795-A336-9444147CA37F}" presName="hierRoot2" presStyleCnt="0">
        <dgm:presLayoutVars>
          <dgm:hierBranch val="init"/>
        </dgm:presLayoutVars>
      </dgm:prSet>
      <dgm:spPr/>
    </dgm:pt>
    <dgm:pt modelId="{3525855A-962E-4DAA-AD03-EAD5A34A9768}" type="pres">
      <dgm:prSet presAssocID="{C24F8E49-988F-4795-A336-9444147CA37F}" presName="rootComposite" presStyleCnt="0"/>
      <dgm:spPr/>
    </dgm:pt>
    <dgm:pt modelId="{430C2923-9CBB-4E6F-900D-F0DCF6648720}" type="pres">
      <dgm:prSet presAssocID="{C24F8E49-988F-4795-A336-9444147CA37F}" presName="rootText" presStyleLbl="node2" presStyleIdx="3" presStyleCnt="5">
        <dgm:presLayoutVars>
          <dgm:chPref val="3"/>
        </dgm:presLayoutVars>
      </dgm:prSet>
      <dgm:spPr/>
    </dgm:pt>
    <dgm:pt modelId="{AC570A7A-1CFE-41BC-921F-38549695DA9B}" type="pres">
      <dgm:prSet presAssocID="{C24F8E49-988F-4795-A336-9444147CA37F}" presName="rootConnector" presStyleLbl="node2" presStyleIdx="3" presStyleCnt="5"/>
      <dgm:spPr/>
    </dgm:pt>
    <dgm:pt modelId="{F86FCFC8-9A88-4299-A33D-A476E599E5CE}" type="pres">
      <dgm:prSet presAssocID="{C24F8E49-988F-4795-A336-9444147CA37F}" presName="hierChild4" presStyleCnt="0"/>
      <dgm:spPr/>
    </dgm:pt>
    <dgm:pt modelId="{535F089D-9288-4CB2-9EE1-1E150CE5A39D}" type="pres">
      <dgm:prSet presAssocID="{C24F8E49-988F-4795-A336-9444147CA37F}" presName="hierChild5" presStyleCnt="0"/>
      <dgm:spPr/>
    </dgm:pt>
    <dgm:pt modelId="{565726CB-885C-43BA-875D-711FA55F9076}" type="pres">
      <dgm:prSet presAssocID="{B396663D-6136-46F4-8367-237E7B140278}" presName="Name37" presStyleLbl="parChTrans1D2" presStyleIdx="4" presStyleCnt="5"/>
      <dgm:spPr/>
    </dgm:pt>
    <dgm:pt modelId="{94970A44-8D45-4A3D-A254-74AA90CCBC8D}" type="pres">
      <dgm:prSet presAssocID="{6E36F83D-90D0-41C7-99AF-14CD78C03673}" presName="hierRoot2" presStyleCnt="0">
        <dgm:presLayoutVars>
          <dgm:hierBranch val="init"/>
        </dgm:presLayoutVars>
      </dgm:prSet>
      <dgm:spPr/>
    </dgm:pt>
    <dgm:pt modelId="{C80F8B0F-3D93-4ECD-9DE9-926216364F10}" type="pres">
      <dgm:prSet presAssocID="{6E36F83D-90D0-41C7-99AF-14CD78C03673}" presName="rootComposite" presStyleCnt="0"/>
      <dgm:spPr/>
    </dgm:pt>
    <dgm:pt modelId="{58ACC151-FDEF-4022-997C-879343F5DD07}" type="pres">
      <dgm:prSet presAssocID="{6E36F83D-90D0-41C7-99AF-14CD78C03673}" presName="rootText" presStyleLbl="node2" presStyleIdx="4" presStyleCnt="5">
        <dgm:presLayoutVars>
          <dgm:chPref val="3"/>
        </dgm:presLayoutVars>
      </dgm:prSet>
      <dgm:spPr/>
    </dgm:pt>
    <dgm:pt modelId="{41989911-182C-4986-93FE-545C6E80A75A}" type="pres">
      <dgm:prSet presAssocID="{6E36F83D-90D0-41C7-99AF-14CD78C03673}" presName="rootConnector" presStyleLbl="node2" presStyleIdx="4" presStyleCnt="5"/>
      <dgm:spPr/>
    </dgm:pt>
    <dgm:pt modelId="{5941798C-0551-4ADC-8574-0E1E4CDC7A02}" type="pres">
      <dgm:prSet presAssocID="{6E36F83D-90D0-41C7-99AF-14CD78C03673}" presName="hierChild4" presStyleCnt="0"/>
      <dgm:spPr/>
    </dgm:pt>
    <dgm:pt modelId="{60A66392-F478-451D-BD60-8B9E6636DF19}" type="pres">
      <dgm:prSet presAssocID="{6E36F83D-90D0-41C7-99AF-14CD78C03673}" presName="hierChild5" presStyleCnt="0"/>
      <dgm:spPr/>
    </dgm:pt>
    <dgm:pt modelId="{119BAA09-049F-4581-91D7-1E44984B699A}" type="pres">
      <dgm:prSet presAssocID="{43FD15B3-8685-45A3-954A-D9C739EF1C7F}" presName="hierChild3" presStyleCnt="0"/>
      <dgm:spPr/>
    </dgm:pt>
  </dgm:ptLst>
  <dgm:cxnLst>
    <dgm:cxn modelId="{A15DC006-4F24-4C8C-BE0E-025131642552}" type="presOf" srcId="{AF5D260E-BD34-49A4-A67C-84BDAA5154A5}" destId="{25E959A2-0AF1-43E6-A975-16CEDD39B55E}" srcOrd="1" destOrd="0" presId="urn:microsoft.com/office/officeart/2005/8/layout/orgChart1"/>
    <dgm:cxn modelId="{16492823-7E9C-486E-88E2-4AB043550E1C}" type="presOf" srcId="{06360AFA-EF8D-4044-8892-AAE5C1A9049E}" destId="{7E5C4A01-F870-4E18-A17A-B43EE0B70103}" srcOrd="0" destOrd="0" presId="urn:microsoft.com/office/officeart/2005/8/layout/orgChart1"/>
    <dgm:cxn modelId="{71218F24-9846-42C1-B4D0-D008FB8072CB}" type="presOf" srcId="{479796BF-65B3-45C9-BD94-6C8B2B222878}" destId="{00662EBA-B470-4D2A-92E1-07DA70C4B9B1}" srcOrd="1" destOrd="0" presId="urn:microsoft.com/office/officeart/2005/8/layout/orgChart1"/>
    <dgm:cxn modelId="{94724533-5308-46C9-BF0E-1E6A8AB7430E}" type="presOf" srcId="{43FD15B3-8685-45A3-954A-D9C739EF1C7F}" destId="{F2F88E82-A1A5-40B7-A7B5-D521FC1E2719}" srcOrd="1" destOrd="0" presId="urn:microsoft.com/office/officeart/2005/8/layout/orgChart1"/>
    <dgm:cxn modelId="{C0BC0740-C2D5-43C7-B39B-C41C12C9A1B6}" type="presOf" srcId="{EC4482DF-F084-4446-B2AB-5BC627943E23}" destId="{8739D6C4-5595-41F4-BF8B-8A8F61490D5A}" srcOrd="0" destOrd="0" presId="urn:microsoft.com/office/officeart/2005/8/layout/orgChart1"/>
    <dgm:cxn modelId="{575CA140-793D-4ECD-BE35-6ABF8B18F379}" type="presOf" srcId="{6E36F83D-90D0-41C7-99AF-14CD78C03673}" destId="{58ACC151-FDEF-4022-997C-879343F5DD07}" srcOrd="0" destOrd="0" presId="urn:microsoft.com/office/officeart/2005/8/layout/orgChart1"/>
    <dgm:cxn modelId="{E62CBA5D-3C3A-4476-B6E1-4FB414883B72}" type="presOf" srcId="{AF5D260E-BD34-49A4-A67C-84BDAA5154A5}" destId="{D1B731EA-E90B-463F-A673-ED8EBA218CD6}" srcOrd="0" destOrd="0" presId="urn:microsoft.com/office/officeart/2005/8/layout/orgChart1"/>
    <dgm:cxn modelId="{F7A46D5F-AAD9-49D9-884E-7D41C4D25194}" srcId="{43FD15B3-8685-45A3-954A-D9C739EF1C7F}" destId="{479796BF-65B3-45C9-BD94-6C8B2B222878}" srcOrd="0" destOrd="0" parTransId="{06360AFA-EF8D-4044-8892-AAE5C1A9049E}" sibTransId="{A32C6DA4-08E9-4FF5-BE3B-548B2AD9697D}"/>
    <dgm:cxn modelId="{4EECD343-C2F7-460F-80FB-D10B2D37DD5A}" type="presOf" srcId="{C24F8E49-988F-4795-A336-9444147CA37F}" destId="{AC570A7A-1CFE-41BC-921F-38549695DA9B}" srcOrd="1" destOrd="0" presId="urn:microsoft.com/office/officeart/2005/8/layout/orgChart1"/>
    <dgm:cxn modelId="{859CF972-5F44-4BAB-A8EA-47973740E775}" type="presOf" srcId="{619EB467-88DE-41F8-8E4D-921CDA195461}" destId="{C6BF182E-C7A9-4C41-91E9-E95D0D5E0BB8}" srcOrd="0" destOrd="0" presId="urn:microsoft.com/office/officeart/2005/8/layout/orgChart1"/>
    <dgm:cxn modelId="{A3C27C53-9034-4C7E-BA60-AB465970BA50}" srcId="{43FD15B3-8685-45A3-954A-D9C739EF1C7F}" destId="{AF5D260E-BD34-49A4-A67C-84BDAA5154A5}" srcOrd="2" destOrd="0" parTransId="{BC8348F7-902A-46C5-AC4E-720083B5611C}" sibTransId="{38ED7F99-9CD4-4881-B336-7B92B269A184}"/>
    <dgm:cxn modelId="{280A9777-EE39-45CA-B45A-7D00B604E0B3}" srcId="{43FD15B3-8685-45A3-954A-D9C739EF1C7F}" destId="{C24F8E49-988F-4795-A336-9444147CA37F}" srcOrd="3" destOrd="0" parTransId="{6F663834-C3AB-4F01-9D5C-28C7C08517DF}" sibTransId="{0F4A17FD-0CC9-481A-A96D-F413A94C12B9}"/>
    <dgm:cxn modelId="{9785CF7C-6C4E-4218-BC7E-4F8417A356A2}" srcId="{43FD15B3-8685-45A3-954A-D9C739EF1C7F}" destId="{6E36F83D-90D0-41C7-99AF-14CD78C03673}" srcOrd="4" destOrd="0" parTransId="{B396663D-6136-46F4-8367-237E7B140278}" sibTransId="{87551E83-6555-4195-ADE6-34091855BF75}"/>
    <dgm:cxn modelId="{458E5083-E92A-4CD2-AEBF-5FEE46B02781}" type="presOf" srcId="{6F663834-C3AB-4F01-9D5C-28C7C08517DF}" destId="{67417C30-29B7-4D79-A101-B9E627274BC5}" srcOrd="0" destOrd="0" presId="urn:microsoft.com/office/officeart/2005/8/layout/orgChart1"/>
    <dgm:cxn modelId="{9D145C94-D135-48EE-B76E-6D8D453A85F2}" type="presOf" srcId="{479796BF-65B3-45C9-BD94-6C8B2B222878}" destId="{D695721E-B79B-4D92-AFAD-98821B95D69B}" srcOrd="0" destOrd="0" presId="urn:microsoft.com/office/officeart/2005/8/layout/orgChart1"/>
    <dgm:cxn modelId="{B358D3AD-6A0B-4035-B862-538ED3008668}" type="presOf" srcId="{BC8348F7-902A-46C5-AC4E-720083B5611C}" destId="{3D1B7927-6C4C-4E69-8357-FAFCA43293F4}" srcOrd="0" destOrd="0" presId="urn:microsoft.com/office/officeart/2005/8/layout/orgChart1"/>
    <dgm:cxn modelId="{B79351B9-AD4D-4DB6-B7CF-E8075F248319}" srcId="{43FD15B3-8685-45A3-954A-D9C739EF1C7F}" destId="{EC4482DF-F084-4446-B2AB-5BC627943E23}" srcOrd="1" destOrd="0" parTransId="{3C02ABF2-EDBA-4A8C-AF97-BC18ADCEEEF8}" sibTransId="{692B4275-0174-4C4D-8C06-AB96D35EA1A8}"/>
    <dgm:cxn modelId="{58D896C4-2AB0-4E20-B507-BEBB30E302D0}" srcId="{619EB467-88DE-41F8-8E4D-921CDA195461}" destId="{43FD15B3-8685-45A3-954A-D9C739EF1C7F}" srcOrd="0" destOrd="0" parTransId="{A0BC1EE2-AF09-47E4-92B5-5A952C7DF546}" sibTransId="{AF2567B7-3AE6-4EC9-9D96-F7504E2D8878}"/>
    <dgm:cxn modelId="{0F67F5D4-2DE8-4B18-957D-2CFEA9B384F8}" type="presOf" srcId="{3C02ABF2-EDBA-4A8C-AF97-BC18ADCEEEF8}" destId="{EBECC2C6-AA3E-45DA-8C56-1B42CD3DDCD0}" srcOrd="0" destOrd="0" presId="urn:microsoft.com/office/officeart/2005/8/layout/orgChart1"/>
    <dgm:cxn modelId="{676B6CE0-B79F-40AF-B655-F3980151825A}" type="presOf" srcId="{EC4482DF-F084-4446-B2AB-5BC627943E23}" destId="{EB3C6171-9BEE-4EDD-8C92-6BCB0A2087F5}" srcOrd="1" destOrd="0" presId="urn:microsoft.com/office/officeart/2005/8/layout/orgChart1"/>
    <dgm:cxn modelId="{E0AC71ED-57AB-4DBA-8D11-F921BE280019}" type="presOf" srcId="{C24F8E49-988F-4795-A336-9444147CA37F}" destId="{430C2923-9CBB-4E6F-900D-F0DCF6648720}" srcOrd="0" destOrd="0" presId="urn:microsoft.com/office/officeart/2005/8/layout/orgChart1"/>
    <dgm:cxn modelId="{91D7C7F3-B34D-41F5-BEE5-8D1DE3486A5E}" type="presOf" srcId="{6E36F83D-90D0-41C7-99AF-14CD78C03673}" destId="{41989911-182C-4986-93FE-545C6E80A75A}" srcOrd="1" destOrd="0" presId="urn:microsoft.com/office/officeart/2005/8/layout/orgChart1"/>
    <dgm:cxn modelId="{834BFAF8-DB2A-4C09-8AD8-DCFABFCC2BB4}" type="presOf" srcId="{43FD15B3-8685-45A3-954A-D9C739EF1C7F}" destId="{B6ED49A3-F7AF-4EF3-9E71-FC29E858716F}" srcOrd="0" destOrd="0" presId="urn:microsoft.com/office/officeart/2005/8/layout/orgChart1"/>
    <dgm:cxn modelId="{B8BC10F9-EC11-4265-A7F4-7BC9955A799A}" type="presOf" srcId="{B396663D-6136-46F4-8367-237E7B140278}" destId="{565726CB-885C-43BA-875D-711FA55F9076}" srcOrd="0" destOrd="0" presId="urn:microsoft.com/office/officeart/2005/8/layout/orgChart1"/>
    <dgm:cxn modelId="{8630E54C-414B-4C6A-8315-079624598670}" type="presParOf" srcId="{C6BF182E-C7A9-4C41-91E9-E95D0D5E0BB8}" destId="{1E0ECA29-FF2C-4D3E-B5CE-84CB0049036F}" srcOrd="0" destOrd="0" presId="urn:microsoft.com/office/officeart/2005/8/layout/orgChart1"/>
    <dgm:cxn modelId="{1584687C-98B5-47EE-B3D4-D1855C0D4E47}" type="presParOf" srcId="{1E0ECA29-FF2C-4D3E-B5CE-84CB0049036F}" destId="{396F793A-E2E6-45AA-B117-1307AC119A24}" srcOrd="0" destOrd="0" presId="urn:microsoft.com/office/officeart/2005/8/layout/orgChart1"/>
    <dgm:cxn modelId="{428A8CFC-5C87-405F-802E-E9ADCF0062BB}" type="presParOf" srcId="{396F793A-E2E6-45AA-B117-1307AC119A24}" destId="{B6ED49A3-F7AF-4EF3-9E71-FC29E858716F}" srcOrd="0" destOrd="0" presId="urn:microsoft.com/office/officeart/2005/8/layout/orgChart1"/>
    <dgm:cxn modelId="{D7E6FA9E-7F53-446D-9DC5-CF9055B70519}" type="presParOf" srcId="{396F793A-E2E6-45AA-B117-1307AC119A24}" destId="{F2F88E82-A1A5-40B7-A7B5-D521FC1E2719}" srcOrd="1" destOrd="0" presId="urn:microsoft.com/office/officeart/2005/8/layout/orgChart1"/>
    <dgm:cxn modelId="{5A9D875F-7B53-4881-A111-6DEBC8DECD1B}" type="presParOf" srcId="{1E0ECA29-FF2C-4D3E-B5CE-84CB0049036F}" destId="{A24F761D-0E57-48EC-B9F4-3DAE131A7817}" srcOrd="1" destOrd="0" presId="urn:microsoft.com/office/officeart/2005/8/layout/orgChart1"/>
    <dgm:cxn modelId="{5132594C-AC5D-4E63-8AC4-EBB42BF2ED50}" type="presParOf" srcId="{A24F761D-0E57-48EC-B9F4-3DAE131A7817}" destId="{7E5C4A01-F870-4E18-A17A-B43EE0B70103}" srcOrd="0" destOrd="0" presId="urn:microsoft.com/office/officeart/2005/8/layout/orgChart1"/>
    <dgm:cxn modelId="{EA793133-0F6C-4FA8-A011-9C2A482D079D}" type="presParOf" srcId="{A24F761D-0E57-48EC-B9F4-3DAE131A7817}" destId="{AD693689-753F-4EE9-82D1-AB66DFC6AB17}" srcOrd="1" destOrd="0" presId="urn:microsoft.com/office/officeart/2005/8/layout/orgChart1"/>
    <dgm:cxn modelId="{60F22BBE-D142-47C4-813F-1FAEEE28BF40}" type="presParOf" srcId="{AD693689-753F-4EE9-82D1-AB66DFC6AB17}" destId="{4504D092-FD28-464A-93B8-38564EC6376C}" srcOrd="0" destOrd="0" presId="urn:microsoft.com/office/officeart/2005/8/layout/orgChart1"/>
    <dgm:cxn modelId="{B41B6737-9993-4028-9A59-301CE2C6637C}" type="presParOf" srcId="{4504D092-FD28-464A-93B8-38564EC6376C}" destId="{D695721E-B79B-4D92-AFAD-98821B95D69B}" srcOrd="0" destOrd="0" presId="urn:microsoft.com/office/officeart/2005/8/layout/orgChart1"/>
    <dgm:cxn modelId="{2B1E622F-E3A0-4A9D-96CC-3687E1B00FB0}" type="presParOf" srcId="{4504D092-FD28-464A-93B8-38564EC6376C}" destId="{00662EBA-B470-4D2A-92E1-07DA70C4B9B1}" srcOrd="1" destOrd="0" presId="urn:microsoft.com/office/officeart/2005/8/layout/orgChart1"/>
    <dgm:cxn modelId="{FB4199A9-8739-44D5-8346-F58CF67A37F0}" type="presParOf" srcId="{AD693689-753F-4EE9-82D1-AB66DFC6AB17}" destId="{7276E009-20B5-4AF6-B945-5FC57AE1D074}" srcOrd="1" destOrd="0" presId="urn:microsoft.com/office/officeart/2005/8/layout/orgChart1"/>
    <dgm:cxn modelId="{94D1674C-FC6D-4AF4-9703-DFD417C851F9}" type="presParOf" srcId="{AD693689-753F-4EE9-82D1-AB66DFC6AB17}" destId="{083D854D-F5CE-4D55-9781-716D5965DA2E}" srcOrd="2" destOrd="0" presId="urn:microsoft.com/office/officeart/2005/8/layout/orgChart1"/>
    <dgm:cxn modelId="{316A624B-FA32-46F8-89D0-AB3447A1551D}" type="presParOf" srcId="{A24F761D-0E57-48EC-B9F4-3DAE131A7817}" destId="{EBECC2C6-AA3E-45DA-8C56-1B42CD3DDCD0}" srcOrd="2" destOrd="0" presId="urn:microsoft.com/office/officeart/2005/8/layout/orgChart1"/>
    <dgm:cxn modelId="{08514367-E51B-46EA-8A7F-BC78096DB124}" type="presParOf" srcId="{A24F761D-0E57-48EC-B9F4-3DAE131A7817}" destId="{BA31B66B-DD55-46D9-935F-7A2AB7B3D4FA}" srcOrd="3" destOrd="0" presId="urn:microsoft.com/office/officeart/2005/8/layout/orgChart1"/>
    <dgm:cxn modelId="{198B060F-F227-4D00-9716-AB0608A73E1C}" type="presParOf" srcId="{BA31B66B-DD55-46D9-935F-7A2AB7B3D4FA}" destId="{8C7C5E8F-346A-47A4-A3EA-38A00A1646CA}" srcOrd="0" destOrd="0" presId="urn:microsoft.com/office/officeart/2005/8/layout/orgChart1"/>
    <dgm:cxn modelId="{15970341-B311-4EDF-80C7-788756DE78BE}" type="presParOf" srcId="{8C7C5E8F-346A-47A4-A3EA-38A00A1646CA}" destId="{8739D6C4-5595-41F4-BF8B-8A8F61490D5A}" srcOrd="0" destOrd="0" presId="urn:microsoft.com/office/officeart/2005/8/layout/orgChart1"/>
    <dgm:cxn modelId="{B7891EC5-866C-4891-BC6D-A911F328D95C}" type="presParOf" srcId="{8C7C5E8F-346A-47A4-A3EA-38A00A1646CA}" destId="{EB3C6171-9BEE-4EDD-8C92-6BCB0A2087F5}" srcOrd="1" destOrd="0" presId="urn:microsoft.com/office/officeart/2005/8/layout/orgChart1"/>
    <dgm:cxn modelId="{4921D2EF-C45B-4D17-879B-55FF0F87115D}" type="presParOf" srcId="{BA31B66B-DD55-46D9-935F-7A2AB7B3D4FA}" destId="{96634D0F-479E-4347-8C36-56EEE74E2623}" srcOrd="1" destOrd="0" presId="urn:microsoft.com/office/officeart/2005/8/layout/orgChart1"/>
    <dgm:cxn modelId="{191E8A54-C34F-41DF-B382-74D346812083}" type="presParOf" srcId="{BA31B66B-DD55-46D9-935F-7A2AB7B3D4FA}" destId="{B1B6D137-3938-4094-B106-1523D621B895}" srcOrd="2" destOrd="0" presId="urn:microsoft.com/office/officeart/2005/8/layout/orgChart1"/>
    <dgm:cxn modelId="{6EE721CE-4589-4AD7-8F55-00BBF562BE97}" type="presParOf" srcId="{A24F761D-0E57-48EC-B9F4-3DAE131A7817}" destId="{3D1B7927-6C4C-4E69-8357-FAFCA43293F4}" srcOrd="4" destOrd="0" presId="urn:microsoft.com/office/officeart/2005/8/layout/orgChart1"/>
    <dgm:cxn modelId="{6ADCDE94-9F97-440B-B13F-2510D1128CDA}" type="presParOf" srcId="{A24F761D-0E57-48EC-B9F4-3DAE131A7817}" destId="{0ADDCDFD-FB08-4384-97E3-F68DF7DA4144}" srcOrd="5" destOrd="0" presId="urn:microsoft.com/office/officeart/2005/8/layout/orgChart1"/>
    <dgm:cxn modelId="{70BE2E48-4FDB-4EED-9D7B-7F878D6CC307}" type="presParOf" srcId="{0ADDCDFD-FB08-4384-97E3-F68DF7DA4144}" destId="{3292474C-695F-449B-95B5-5319677E52A6}" srcOrd="0" destOrd="0" presId="urn:microsoft.com/office/officeart/2005/8/layout/orgChart1"/>
    <dgm:cxn modelId="{7B6EDA40-18AD-471B-B1EB-637CFD86F2DA}" type="presParOf" srcId="{3292474C-695F-449B-95B5-5319677E52A6}" destId="{D1B731EA-E90B-463F-A673-ED8EBA218CD6}" srcOrd="0" destOrd="0" presId="urn:microsoft.com/office/officeart/2005/8/layout/orgChart1"/>
    <dgm:cxn modelId="{1F32C24A-9850-4DAB-89ED-6BA43EC9757A}" type="presParOf" srcId="{3292474C-695F-449B-95B5-5319677E52A6}" destId="{25E959A2-0AF1-43E6-A975-16CEDD39B55E}" srcOrd="1" destOrd="0" presId="urn:microsoft.com/office/officeart/2005/8/layout/orgChart1"/>
    <dgm:cxn modelId="{AD6A6325-17B1-4A2D-89E2-32F753C0FBED}" type="presParOf" srcId="{0ADDCDFD-FB08-4384-97E3-F68DF7DA4144}" destId="{AEEBEFA6-BF75-470B-9310-AE96EBEBB152}" srcOrd="1" destOrd="0" presId="urn:microsoft.com/office/officeart/2005/8/layout/orgChart1"/>
    <dgm:cxn modelId="{6F9AFC4F-703B-4DBF-92C9-60EFA0DB4A6B}" type="presParOf" srcId="{0ADDCDFD-FB08-4384-97E3-F68DF7DA4144}" destId="{BE85E840-DEB1-442D-A9D1-8533AD325D95}" srcOrd="2" destOrd="0" presId="urn:microsoft.com/office/officeart/2005/8/layout/orgChart1"/>
    <dgm:cxn modelId="{24E18C32-F6A6-468D-9C5E-32C4083CA0C0}" type="presParOf" srcId="{A24F761D-0E57-48EC-B9F4-3DAE131A7817}" destId="{67417C30-29B7-4D79-A101-B9E627274BC5}" srcOrd="6" destOrd="0" presId="urn:microsoft.com/office/officeart/2005/8/layout/orgChart1"/>
    <dgm:cxn modelId="{7DAD7DC7-4606-443F-8253-1A334D83453B}" type="presParOf" srcId="{A24F761D-0E57-48EC-B9F4-3DAE131A7817}" destId="{828A23D3-687F-4A17-8FD5-FA73D7ADCC4D}" srcOrd="7" destOrd="0" presId="urn:microsoft.com/office/officeart/2005/8/layout/orgChart1"/>
    <dgm:cxn modelId="{5EAB4D4E-B04E-415F-BA4B-B28F00437D76}" type="presParOf" srcId="{828A23D3-687F-4A17-8FD5-FA73D7ADCC4D}" destId="{3525855A-962E-4DAA-AD03-EAD5A34A9768}" srcOrd="0" destOrd="0" presId="urn:microsoft.com/office/officeart/2005/8/layout/orgChart1"/>
    <dgm:cxn modelId="{E40C1C07-4AD0-4535-801D-E98387E26EA1}" type="presParOf" srcId="{3525855A-962E-4DAA-AD03-EAD5A34A9768}" destId="{430C2923-9CBB-4E6F-900D-F0DCF6648720}" srcOrd="0" destOrd="0" presId="urn:microsoft.com/office/officeart/2005/8/layout/orgChart1"/>
    <dgm:cxn modelId="{BF488C25-C93A-4CD4-8ADF-433DC88FD01B}" type="presParOf" srcId="{3525855A-962E-4DAA-AD03-EAD5A34A9768}" destId="{AC570A7A-1CFE-41BC-921F-38549695DA9B}" srcOrd="1" destOrd="0" presId="urn:microsoft.com/office/officeart/2005/8/layout/orgChart1"/>
    <dgm:cxn modelId="{6A509583-5325-43D3-9898-0AA9C2110868}" type="presParOf" srcId="{828A23D3-687F-4A17-8FD5-FA73D7ADCC4D}" destId="{F86FCFC8-9A88-4299-A33D-A476E599E5CE}" srcOrd="1" destOrd="0" presId="urn:microsoft.com/office/officeart/2005/8/layout/orgChart1"/>
    <dgm:cxn modelId="{9765437C-5402-438C-B38A-4B365D9C6289}" type="presParOf" srcId="{828A23D3-687F-4A17-8FD5-FA73D7ADCC4D}" destId="{535F089D-9288-4CB2-9EE1-1E150CE5A39D}" srcOrd="2" destOrd="0" presId="urn:microsoft.com/office/officeart/2005/8/layout/orgChart1"/>
    <dgm:cxn modelId="{4E87F749-A5E0-49E6-9504-00AA3F1325DD}" type="presParOf" srcId="{A24F761D-0E57-48EC-B9F4-3DAE131A7817}" destId="{565726CB-885C-43BA-875D-711FA55F9076}" srcOrd="8" destOrd="0" presId="urn:microsoft.com/office/officeart/2005/8/layout/orgChart1"/>
    <dgm:cxn modelId="{46101EE8-C24F-4E55-B7A4-E94C118325DE}" type="presParOf" srcId="{A24F761D-0E57-48EC-B9F4-3DAE131A7817}" destId="{94970A44-8D45-4A3D-A254-74AA90CCBC8D}" srcOrd="9" destOrd="0" presId="urn:microsoft.com/office/officeart/2005/8/layout/orgChart1"/>
    <dgm:cxn modelId="{C215B090-866C-4906-A0CB-199547FC0947}" type="presParOf" srcId="{94970A44-8D45-4A3D-A254-74AA90CCBC8D}" destId="{C80F8B0F-3D93-4ECD-9DE9-926216364F10}" srcOrd="0" destOrd="0" presId="urn:microsoft.com/office/officeart/2005/8/layout/orgChart1"/>
    <dgm:cxn modelId="{7D2908CE-5AFA-478C-B1F1-318A731C6730}" type="presParOf" srcId="{C80F8B0F-3D93-4ECD-9DE9-926216364F10}" destId="{58ACC151-FDEF-4022-997C-879343F5DD07}" srcOrd="0" destOrd="0" presId="urn:microsoft.com/office/officeart/2005/8/layout/orgChart1"/>
    <dgm:cxn modelId="{D469328A-6243-400C-AC96-3742DB66AC34}" type="presParOf" srcId="{C80F8B0F-3D93-4ECD-9DE9-926216364F10}" destId="{41989911-182C-4986-93FE-545C6E80A75A}" srcOrd="1" destOrd="0" presId="urn:microsoft.com/office/officeart/2005/8/layout/orgChart1"/>
    <dgm:cxn modelId="{C491C0FC-CFE3-4972-8C9A-87C4070BFCAA}" type="presParOf" srcId="{94970A44-8D45-4A3D-A254-74AA90CCBC8D}" destId="{5941798C-0551-4ADC-8574-0E1E4CDC7A02}" srcOrd="1" destOrd="0" presId="urn:microsoft.com/office/officeart/2005/8/layout/orgChart1"/>
    <dgm:cxn modelId="{30B5A01E-960C-4CA2-B040-2D1F3584E39D}" type="presParOf" srcId="{94970A44-8D45-4A3D-A254-74AA90CCBC8D}" destId="{60A66392-F478-451D-BD60-8B9E6636DF19}" srcOrd="2" destOrd="0" presId="urn:microsoft.com/office/officeart/2005/8/layout/orgChart1"/>
    <dgm:cxn modelId="{41DB2615-748E-43C8-BA31-4238EBBF554D}" type="presParOf" srcId="{1E0ECA29-FF2C-4D3E-B5CE-84CB0049036F}" destId="{119BAA09-049F-4581-91D7-1E44984B699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9A2DBA-5617-4452-BA8A-A04EA8F5162C}">
      <dsp:nvSpPr>
        <dsp:cNvPr id="0" name=""/>
        <dsp:cNvSpPr/>
      </dsp:nvSpPr>
      <dsp:spPr>
        <a:xfrm>
          <a:off x="5257800" y="1986636"/>
          <a:ext cx="4356747" cy="378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032"/>
              </a:lnTo>
              <a:lnTo>
                <a:pt x="4356747" y="189032"/>
              </a:lnTo>
              <a:lnTo>
                <a:pt x="4356747" y="37806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7FCB84-03E1-4D17-9CF8-50EF0686E997}">
      <dsp:nvSpPr>
        <dsp:cNvPr id="0" name=""/>
        <dsp:cNvSpPr/>
      </dsp:nvSpPr>
      <dsp:spPr>
        <a:xfrm>
          <a:off x="5257800" y="1986636"/>
          <a:ext cx="2178373" cy="378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032"/>
              </a:lnTo>
              <a:lnTo>
                <a:pt x="2178373" y="189032"/>
              </a:lnTo>
              <a:lnTo>
                <a:pt x="2178373" y="37806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51A3F6-B855-49DE-B7B3-F224FBCA4CD4}">
      <dsp:nvSpPr>
        <dsp:cNvPr id="0" name=""/>
        <dsp:cNvSpPr/>
      </dsp:nvSpPr>
      <dsp:spPr>
        <a:xfrm>
          <a:off x="5212080" y="1986636"/>
          <a:ext cx="91440" cy="3780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806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81C496-F5D9-4BE2-ACA6-D03CF4441326}">
      <dsp:nvSpPr>
        <dsp:cNvPr id="0" name=""/>
        <dsp:cNvSpPr/>
      </dsp:nvSpPr>
      <dsp:spPr>
        <a:xfrm>
          <a:off x="3079426" y="1986636"/>
          <a:ext cx="2178373" cy="378064"/>
        </a:xfrm>
        <a:custGeom>
          <a:avLst/>
          <a:gdLst/>
          <a:ahLst/>
          <a:cxnLst/>
          <a:rect l="0" t="0" r="0" b="0"/>
          <a:pathLst>
            <a:path>
              <a:moveTo>
                <a:pt x="2178373" y="0"/>
              </a:moveTo>
              <a:lnTo>
                <a:pt x="2178373" y="189032"/>
              </a:lnTo>
              <a:lnTo>
                <a:pt x="0" y="189032"/>
              </a:lnTo>
              <a:lnTo>
                <a:pt x="0" y="37806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EBDB5F-8949-4DB4-B999-224EBDE2C06F}">
      <dsp:nvSpPr>
        <dsp:cNvPr id="0" name=""/>
        <dsp:cNvSpPr/>
      </dsp:nvSpPr>
      <dsp:spPr>
        <a:xfrm>
          <a:off x="901052" y="1986636"/>
          <a:ext cx="4356747" cy="378064"/>
        </a:xfrm>
        <a:custGeom>
          <a:avLst/>
          <a:gdLst/>
          <a:ahLst/>
          <a:cxnLst/>
          <a:rect l="0" t="0" r="0" b="0"/>
          <a:pathLst>
            <a:path>
              <a:moveTo>
                <a:pt x="4356747" y="0"/>
              </a:moveTo>
              <a:lnTo>
                <a:pt x="4356747" y="189032"/>
              </a:lnTo>
              <a:lnTo>
                <a:pt x="0" y="189032"/>
              </a:lnTo>
              <a:lnTo>
                <a:pt x="0" y="37806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CD9614-F652-40D8-97E5-E961CFB1F145}">
      <dsp:nvSpPr>
        <dsp:cNvPr id="0" name=""/>
        <dsp:cNvSpPr/>
      </dsp:nvSpPr>
      <dsp:spPr>
        <a:xfrm>
          <a:off x="4357645" y="1086482"/>
          <a:ext cx="1800308" cy="90015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NETWORKS</a:t>
          </a:r>
          <a:endParaRPr lang="en-PK" sz="2900" kern="1200"/>
        </a:p>
      </dsp:txBody>
      <dsp:txXfrm>
        <a:off x="4357645" y="1086482"/>
        <a:ext cx="1800308" cy="900154"/>
      </dsp:txXfrm>
    </dsp:sp>
    <dsp:sp modelId="{F7524EC3-C654-4343-BF89-AF17848FD11E}">
      <dsp:nvSpPr>
        <dsp:cNvPr id="0" name=""/>
        <dsp:cNvSpPr/>
      </dsp:nvSpPr>
      <dsp:spPr>
        <a:xfrm>
          <a:off x="898" y="2364701"/>
          <a:ext cx="1800308" cy="90015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PAN</a:t>
          </a:r>
          <a:endParaRPr lang="en-PK" sz="2900" kern="1200"/>
        </a:p>
      </dsp:txBody>
      <dsp:txXfrm>
        <a:off x="898" y="2364701"/>
        <a:ext cx="1800308" cy="900154"/>
      </dsp:txXfrm>
    </dsp:sp>
    <dsp:sp modelId="{2D87EC2F-6112-4BEA-8420-6DDAF427A977}">
      <dsp:nvSpPr>
        <dsp:cNvPr id="0" name=""/>
        <dsp:cNvSpPr/>
      </dsp:nvSpPr>
      <dsp:spPr>
        <a:xfrm>
          <a:off x="2179272" y="2364701"/>
          <a:ext cx="1800308" cy="90015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LAN</a:t>
          </a:r>
          <a:endParaRPr lang="en-PK" sz="2900" kern="1200"/>
        </a:p>
      </dsp:txBody>
      <dsp:txXfrm>
        <a:off x="2179272" y="2364701"/>
        <a:ext cx="1800308" cy="900154"/>
      </dsp:txXfrm>
    </dsp:sp>
    <dsp:sp modelId="{700CE91D-DA2A-4DC7-8121-E1EA2B8A3738}">
      <dsp:nvSpPr>
        <dsp:cNvPr id="0" name=""/>
        <dsp:cNvSpPr/>
      </dsp:nvSpPr>
      <dsp:spPr>
        <a:xfrm>
          <a:off x="4357645" y="2364701"/>
          <a:ext cx="1800308" cy="90015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WAN</a:t>
          </a:r>
          <a:endParaRPr lang="en-PK" sz="2900" kern="1200"/>
        </a:p>
      </dsp:txBody>
      <dsp:txXfrm>
        <a:off x="4357645" y="2364701"/>
        <a:ext cx="1800308" cy="900154"/>
      </dsp:txXfrm>
    </dsp:sp>
    <dsp:sp modelId="{56A4884C-C2D4-42DC-A621-F23A8550C9F6}">
      <dsp:nvSpPr>
        <dsp:cNvPr id="0" name=""/>
        <dsp:cNvSpPr/>
      </dsp:nvSpPr>
      <dsp:spPr>
        <a:xfrm>
          <a:off x="6536019" y="2364701"/>
          <a:ext cx="1800308" cy="90015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MAN</a:t>
          </a:r>
          <a:endParaRPr lang="en-PK" sz="2900" kern="1200"/>
        </a:p>
      </dsp:txBody>
      <dsp:txXfrm>
        <a:off x="6536019" y="2364701"/>
        <a:ext cx="1800308" cy="900154"/>
      </dsp:txXfrm>
    </dsp:sp>
    <dsp:sp modelId="{80828426-2574-4E92-A2B3-07DA4961A260}">
      <dsp:nvSpPr>
        <dsp:cNvPr id="0" name=""/>
        <dsp:cNvSpPr/>
      </dsp:nvSpPr>
      <dsp:spPr>
        <a:xfrm>
          <a:off x="8714392" y="2364701"/>
          <a:ext cx="1800308" cy="90015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CAN</a:t>
          </a:r>
          <a:endParaRPr lang="en-PK" sz="2900" kern="1200"/>
        </a:p>
      </dsp:txBody>
      <dsp:txXfrm>
        <a:off x="8714392" y="2364701"/>
        <a:ext cx="1800308" cy="9001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437089-F868-4FDC-BC50-7A3E6E188B77}">
      <dsp:nvSpPr>
        <dsp:cNvPr id="0" name=""/>
        <dsp:cNvSpPr/>
      </dsp:nvSpPr>
      <dsp:spPr>
        <a:xfrm>
          <a:off x="5257800" y="1798278"/>
          <a:ext cx="2174490" cy="7547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7390"/>
              </a:lnTo>
              <a:lnTo>
                <a:pt x="2174490" y="377390"/>
              </a:lnTo>
              <a:lnTo>
                <a:pt x="2174490" y="754781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898EC6-D8D0-40C3-9617-08E793E06EB5}">
      <dsp:nvSpPr>
        <dsp:cNvPr id="0" name=""/>
        <dsp:cNvSpPr/>
      </dsp:nvSpPr>
      <dsp:spPr>
        <a:xfrm>
          <a:off x="3083309" y="1798278"/>
          <a:ext cx="2174490" cy="754781"/>
        </a:xfrm>
        <a:custGeom>
          <a:avLst/>
          <a:gdLst/>
          <a:ahLst/>
          <a:cxnLst/>
          <a:rect l="0" t="0" r="0" b="0"/>
          <a:pathLst>
            <a:path>
              <a:moveTo>
                <a:pt x="2174490" y="0"/>
              </a:moveTo>
              <a:lnTo>
                <a:pt x="2174490" y="377390"/>
              </a:lnTo>
              <a:lnTo>
                <a:pt x="0" y="377390"/>
              </a:lnTo>
              <a:lnTo>
                <a:pt x="0" y="754781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343946-7B9F-4973-AAE1-23BA76C1625B}">
      <dsp:nvSpPr>
        <dsp:cNvPr id="0" name=""/>
        <dsp:cNvSpPr/>
      </dsp:nvSpPr>
      <dsp:spPr>
        <a:xfrm>
          <a:off x="3460700" y="1178"/>
          <a:ext cx="3594199" cy="179709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b="1" kern="1200"/>
            <a:t>LOCAL AREA NETWORK</a:t>
          </a:r>
          <a:endParaRPr lang="en-PK" sz="4400" kern="1200"/>
        </a:p>
      </dsp:txBody>
      <dsp:txXfrm>
        <a:off x="3460700" y="1178"/>
        <a:ext cx="3594199" cy="1797099"/>
      </dsp:txXfrm>
    </dsp:sp>
    <dsp:sp modelId="{ED8D9832-A1DA-4BBA-9956-84AB65266DF5}">
      <dsp:nvSpPr>
        <dsp:cNvPr id="0" name=""/>
        <dsp:cNvSpPr/>
      </dsp:nvSpPr>
      <dsp:spPr>
        <a:xfrm>
          <a:off x="1286209" y="2553059"/>
          <a:ext cx="3594199" cy="179709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b="1" kern="1200"/>
            <a:t>PEER TO PEER NETWORK</a:t>
          </a:r>
          <a:endParaRPr lang="en-PK" sz="4400" kern="1200"/>
        </a:p>
      </dsp:txBody>
      <dsp:txXfrm>
        <a:off x="1286209" y="2553059"/>
        <a:ext cx="3594199" cy="1797099"/>
      </dsp:txXfrm>
    </dsp:sp>
    <dsp:sp modelId="{0F6CC8E4-931B-494F-A7BF-57E4A3DDFBFF}">
      <dsp:nvSpPr>
        <dsp:cNvPr id="0" name=""/>
        <dsp:cNvSpPr/>
      </dsp:nvSpPr>
      <dsp:spPr>
        <a:xfrm>
          <a:off x="5635190" y="2553059"/>
          <a:ext cx="3594199" cy="179709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b="1" kern="1200"/>
            <a:t>CLIENT SERVER NETWORK</a:t>
          </a:r>
          <a:endParaRPr lang="en-PK" sz="4400" kern="1200"/>
        </a:p>
      </dsp:txBody>
      <dsp:txXfrm>
        <a:off x="5635190" y="2553059"/>
        <a:ext cx="3594199" cy="17970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5726CB-885C-43BA-875D-711FA55F9076}">
      <dsp:nvSpPr>
        <dsp:cNvPr id="0" name=""/>
        <dsp:cNvSpPr/>
      </dsp:nvSpPr>
      <dsp:spPr>
        <a:xfrm>
          <a:off x="5257800" y="2226349"/>
          <a:ext cx="4356747" cy="378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032"/>
              </a:lnTo>
              <a:lnTo>
                <a:pt x="4356747" y="189032"/>
              </a:lnTo>
              <a:lnTo>
                <a:pt x="4356747" y="37806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417C30-29B7-4D79-A101-B9E627274BC5}">
      <dsp:nvSpPr>
        <dsp:cNvPr id="0" name=""/>
        <dsp:cNvSpPr/>
      </dsp:nvSpPr>
      <dsp:spPr>
        <a:xfrm>
          <a:off x="5257800" y="2226349"/>
          <a:ext cx="2178373" cy="3780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032"/>
              </a:lnTo>
              <a:lnTo>
                <a:pt x="2178373" y="189032"/>
              </a:lnTo>
              <a:lnTo>
                <a:pt x="2178373" y="37806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1B7927-6C4C-4E69-8357-FAFCA43293F4}">
      <dsp:nvSpPr>
        <dsp:cNvPr id="0" name=""/>
        <dsp:cNvSpPr/>
      </dsp:nvSpPr>
      <dsp:spPr>
        <a:xfrm>
          <a:off x="5212080" y="2226349"/>
          <a:ext cx="91440" cy="3780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806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ECC2C6-AA3E-45DA-8C56-1B42CD3DDCD0}">
      <dsp:nvSpPr>
        <dsp:cNvPr id="0" name=""/>
        <dsp:cNvSpPr/>
      </dsp:nvSpPr>
      <dsp:spPr>
        <a:xfrm>
          <a:off x="3079426" y="2226349"/>
          <a:ext cx="2178373" cy="378064"/>
        </a:xfrm>
        <a:custGeom>
          <a:avLst/>
          <a:gdLst/>
          <a:ahLst/>
          <a:cxnLst/>
          <a:rect l="0" t="0" r="0" b="0"/>
          <a:pathLst>
            <a:path>
              <a:moveTo>
                <a:pt x="2178373" y="0"/>
              </a:moveTo>
              <a:lnTo>
                <a:pt x="2178373" y="189032"/>
              </a:lnTo>
              <a:lnTo>
                <a:pt x="0" y="189032"/>
              </a:lnTo>
              <a:lnTo>
                <a:pt x="0" y="37806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5C4A01-F870-4E18-A17A-B43EE0B70103}">
      <dsp:nvSpPr>
        <dsp:cNvPr id="0" name=""/>
        <dsp:cNvSpPr/>
      </dsp:nvSpPr>
      <dsp:spPr>
        <a:xfrm>
          <a:off x="901052" y="2226349"/>
          <a:ext cx="4356747" cy="378064"/>
        </a:xfrm>
        <a:custGeom>
          <a:avLst/>
          <a:gdLst/>
          <a:ahLst/>
          <a:cxnLst/>
          <a:rect l="0" t="0" r="0" b="0"/>
          <a:pathLst>
            <a:path>
              <a:moveTo>
                <a:pt x="4356747" y="0"/>
              </a:moveTo>
              <a:lnTo>
                <a:pt x="4356747" y="189032"/>
              </a:lnTo>
              <a:lnTo>
                <a:pt x="0" y="189032"/>
              </a:lnTo>
              <a:lnTo>
                <a:pt x="0" y="37806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ED49A3-F7AF-4EF3-9E71-FC29E858716F}">
      <dsp:nvSpPr>
        <dsp:cNvPr id="0" name=""/>
        <dsp:cNvSpPr/>
      </dsp:nvSpPr>
      <dsp:spPr>
        <a:xfrm>
          <a:off x="4357645" y="1326194"/>
          <a:ext cx="1800308" cy="90015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SERVERS</a:t>
          </a:r>
          <a:endParaRPr lang="en-PK" sz="3000" kern="1200"/>
        </a:p>
      </dsp:txBody>
      <dsp:txXfrm>
        <a:off x="4357645" y="1326194"/>
        <a:ext cx="1800308" cy="900154"/>
      </dsp:txXfrm>
    </dsp:sp>
    <dsp:sp modelId="{D695721E-B79B-4D92-AFAD-98821B95D69B}">
      <dsp:nvSpPr>
        <dsp:cNvPr id="0" name=""/>
        <dsp:cNvSpPr/>
      </dsp:nvSpPr>
      <dsp:spPr>
        <a:xfrm>
          <a:off x="898" y="2604413"/>
          <a:ext cx="1800308" cy="90015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File Server</a:t>
          </a:r>
          <a:endParaRPr lang="en-PK" sz="3000" kern="1200"/>
        </a:p>
      </dsp:txBody>
      <dsp:txXfrm>
        <a:off x="898" y="2604413"/>
        <a:ext cx="1800308" cy="900154"/>
      </dsp:txXfrm>
    </dsp:sp>
    <dsp:sp modelId="{8739D6C4-5595-41F4-BF8B-8A8F61490D5A}">
      <dsp:nvSpPr>
        <dsp:cNvPr id="0" name=""/>
        <dsp:cNvSpPr/>
      </dsp:nvSpPr>
      <dsp:spPr>
        <a:xfrm>
          <a:off x="2179272" y="2604413"/>
          <a:ext cx="1800308" cy="90015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Print Server</a:t>
          </a:r>
          <a:endParaRPr lang="en-PK" sz="3000" kern="1200"/>
        </a:p>
      </dsp:txBody>
      <dsp:txXfrm>
        <a:off x="2179272" y="2604413"/>
        <a:ext cx="1800308" cy="900154"/>
      </dsp:txXfrm>
    </dsp:sp>
    <dsp:sp modelId="{D1B731EA-E90B-463F-A673-ED8EBA218CD6}">
      <dsp:nvSpPr>
        <dsp:cNvPr id="0" name=""/>
        <dsp:cNvSpPr/>
      </dsp:nvSpPr>
      <dsp:spPr>
        <a:xfrm>
          <a:off x="4357645" y="2604413"/>
          <a:ext cx="1800308" cy="90015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Application Server</a:t>
          </a:r>
          <a:endParaRPr lang="en-PK" sz="3000" kern="1200"/>
        </a:p>
      </dsp:txBody>
      <dsp:txXfrm>
        <a:off x="4357645" y="2604413"/>
        <a:ext cx="1800308" cy="900154"/>
      </dsp:txXfrm>
    </dsp:sp>
    <dsp:sp modelId="{430C2923-9CBB-4E6F-900D-F0DCF6648720}">
      <dsp:nvSpPr>
        <dsp:cNvPr id="0" name=""/>
        <dsp:cNvSpPr/>
      </dsp:nvSpPr>
      <dsp:spPr>
        <a:xfrm>
          <a:off x="6536019" y="2604413"/>
          <a:ext cx="1800308" cy="90015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Message Server</a:t>
          </a:r>
          <a:endParaRPr lang="en-PK" sz="3000" kern="1200"/>
        </a:p>
      </dsp:txBody>
      <dsp:txXfrm>
        <a:off x="6536019" y="2604413"/>
        <a:ext cx="1800308" cy="900154"/>
      </dsp:txXfrm>
    </dsp:sp>
    <dsp:sp modelId="{58ACC151-FDEF-4022-997C-879343F5DD07}">
      <dsp:nvSpPr>
        <dsp:cNvPr id="0" name=""/>
        <dsp:cNvSpPr/>
      </dsp:nvSpPr>
      <dsp:spPr>
        <a:xfrm>
          <a:off x="8714392" y="2604413"/>
          <a:ext cx="1800308" cy="90015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Database Server</a:t>
          </a:r>
          <a:endParaRPr lang="en-PK" sz="3000" kern="1200"/>
        </a:p>
      </dsp:txBody>
      <dsp:txXfrm>
        <a:off x="8714392" y="2604413"/>
        <a:ext cx="1800308" cy="9001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DF04E-C831-4F83-83CB-D91DE5A343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A90039-97BC-430F-8549-FE6AB3BA5F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7F4D2-9664-4CED-BE84-9B62744C8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3FDA35-0547-4476-A5EB-36F4797CE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D2E819-E0AA-4DB5-ABB2-9AB4EF526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63727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1FB01-8C78-4368-9F8C-4008EC727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C53345-A7B4-4A47-8947-BD393A5D8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7BA4CE-B3CE-4ACE-873D-BF0AD38A5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9B03C-B194-495C-B38A-07E1CCB3C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11E7DA-8E28-499E-A124-5A4DAF8EE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928205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C87E23-D8D7-4A3E-AA0F-592FDCAE4B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B394AA-866F-4D6E-B25C-CC7FAB49CC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207539-6040-4F2B-9C5B-84B2B69DC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9C0E4F-47E5-4656-AE75-DE7C832FF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059DB-5526-4104-8A02-723D505F7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85584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BD1A8-D50E-4E9E-B45D-02E29FD22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5344F-F8C4-4A59-A8A7-266913F9E5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7542F-A378-426C-BDAE-108981F30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109F5-E181-4303-8F1D-84BCB2BE3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CE907-8F83-4D3F-AF24-A4252F643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09179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876D4-E39B-4422-89C8-F38FAD9EC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C38C9-82E4-405F-AF4F-0CA46172DF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4BA39-EC69-4ED1-80DE-925F14392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5D802-7D5E-4578-84DB-2D0042659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ACFC7-9708-4C05-BEC4-FF17F85CA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595606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E577B-FE3E-4901-8A99-5212FF166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445361-886A-47E0-BCF7-2EB0C00C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BAFDDC-4991-43B7-8DF2-058CEEC231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92D245-D76C-4E2B-A67B-B88436AAE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34D4AD-AB3A-4D22-864E-3A4BE5365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18F2A2-CAA4-46F9-B925-3079B87F9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182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1A775-D69C-489C-BE8E-46EDB0631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D06A87-AF35-4C1D-B041-042E66F1B3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7CBFDD-0390-4C11-80F6-4824F79A13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EF89DA-3905-449B-91F3-46D8051CD3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336839-C747-44BF-8C67-FEA903BB14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791B17-2566-4BFC-B1EA-E034CC359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C60A38-01C7-4CB0-B2D3-2C3A01F04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CAADEB-4EC2-45BD-B92D-F72432F2D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51384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9DDF9-0065-4205-A33F-49E26057E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D12C0D-A64B-42B3-8196-B28C73252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CFF6E1-6048-4BE1-B512-B9B9718AF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DCE31F-1AB7-4EEB-A398-0987FFC77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675486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EAD50A-0B84-4C3B-B4F5-E0E776F83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294ADE-5F09-4578-BF49-48B9A868C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53F2F8-BDA6-46F4-B634-743A94CCF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999539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34C87-EC4E-45E4-94A4-4FF4C11D3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6D826E-FB24-4329-BC5B-07EE03436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DEB664-69F5-4F53-9AF1-4433B02E84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A485CD-DBF0-4114-9263-0E0F4B207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0A0135-2E87-4A95-8889-2ED4F512B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10B18A-2EB3-40FD-A3F4-234993917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74649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E3FE8-D782-4606-A3ED-5567EE76D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2D1F8C-DD4B-4D15-9122-2F98FCE50F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6AD2E2-24BD-4011-9307-B56A9580F0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DFE8F9-DCC6-4876-AB8B-093D4212E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3D55A9-BCD8-48C3-930D-F1EABBB40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ED0C01-DE91-46C2-BB60-CB64014A4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190987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EEC2AC-6F91-4075-9DEC-9EBEE6197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F56A47-31B0-4609-A969-34C2A7315D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877CBA-F9B5-47A6-98F1-6679F23C60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ECD79-1246-4848-B066-5248E3D0AF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3E90B-3F9D-4662-92A7-AD26227554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43531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69836-7197-44FF-95CF-37AD9A61B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OF AREA BY THEIR GEOGRAPHY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5099E45D-A154-4C7C-807E-4BCDC33172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739707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45946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C9979-CFB4-4D73-A0D5-5C1B403A2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PEER TO PEER NETWORK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98BAF-60FA-44DC-B59F-193C731E26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peer to peer network each computer is responsible for making its own resources available to other computers on the network.</a:t>
            </a:r>
          </a:p>
          <a:p>
            <a:r>
              <a:rPr lang="en-US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computer is responsible for setting up and maintaining its own security for these resources.</a:t>
            </a:r>
          </a:p>
          <a:p>
            <a:r>
              <a:rPr lang="en-US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Also each computer is responsible for accessing the required network resources from peer to peer relationships.</a:t>
            </a:r>
          </a:p>
          <a:p>
            <a:r>
              <a:rPr lang="en-US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Peer to peer network is useful for a small network containing less than 10 computers on a single LAN .</a:t>
            </a:r>
          </a:p>
          <a:p>
            <a:r>
              <a:rPr lang="en-US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peer to peer network each computer can function as both client and server.</a:t>
            </a:r>
          </a:p>
          <a:p>
            <a:r>
              <a:rPr lang="en-US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Peer to peer networks do not have a central control system. There are no servers in peer networks.</a:t>
            </a:r>
          </a:p>
          <a:p>
            <a:r>
              <a:rPr lang="en-US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Peer networks are amplified into home group. </a:t>
            </a:r>
          </a:p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07843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ED4D4-D618-477D-8EE5-AFD7ECB21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 &amp; DISADVANTAGES OF PEER TO PEER NETWORK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517AA2-579C-49C5-8F60-E82B2DC15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fontScale="92500" lnSpcReduction="20000"/>
          </a:bodyPr>
          <a:lstStyle/>
          <a:p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less expensive computer hardware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Easy to administer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NOS required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built in redundancy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Easy setup &amp; low cost</a:t>
            </a:r>
          </a:p>
          <a:p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Disadvantages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very secure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central point of storage or file archiving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load on computer because of resource sharing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Hard to maintain version control</a:t>
            </a:r>
          </a:p>
          <a:p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801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9BAE-4867-47D6-BA7A-357D20AC4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AEAE28-0191-4248-BE06-F5A0A7EF0B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36BEB7-7E52-4853-805D-0EE6205FB9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556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91E66-AA74-4ABE-A971-782CB284A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CLIENT/SERVER NETWORK</a:t>
            </a:r>
            <a:endParaRPr lang="LID4096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9E9C71-A277-40DF-A0C9-BFC9D34EC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31849"/>
          </a:xfrm>
        </p:spPr>
        <p:txBody>
          <a:bodyPr>
            <a:normAutofit fontScale="70000" lnSpcReduction="20000"/>
          </a:bodyPr>
          <a:lstStyle/>
          <a:p>
            <a:r>
              <a:rPr lang="en-US" sz="4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client-server network relationships, certain computers act as server and other act as clients. A servers simply a computer, that available the network resources and provides service to other computers when they request it. A clients the computer running a program that requests the service from a server.</a:t>
            </a:r>
          </a:p>
          <a:p>
            <a:r>
              <a:rPr lang="en-US" sz="4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Local area network(LAN) is based on client server network relationship.</a:t>
            </a:r>
          </a:p>
          <a:p>
            <a:r>
              <a:rPr lang="en-US" sz="4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client-server network is one n which all available network resources such as files, directories, applications and shared devices, are centrally managed and hosted and then are accessed by client.</a:t>
            </a:r>
          </a:p>
          <a:p>
            <a:r>
              <a:rPr lang="en-US" sz="4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Client serve network are defined by the presence of servers on a network that provide security and administration of the network.</a:t>
            </a:r>
          </a:p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8101663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902E9-3159-4121-B29F-AAFD63D1B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 AND DISADVANTAGES OF CLIENT-SERVER NETWORK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DBD00-0081-4D10-813F-B441F31A8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Very secure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Better performance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Centralized backup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very reliable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Disadvantages: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requires professional administration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hardware-intensive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software intensive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Expensive dedicated software</a:t>
            </a:r>
          </a:p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9195134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0961F-2615-48F6-ABF7-69772137E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SERVERS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32A489B-765E-47E7-9579-2D0F61A00B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1206562"/>
              </p:ext>
            </p:extLst>
          </p:nvPr>
        </p:nvGraphicFramePr>
        <p:xfrm>
          <a:off x="838200" y="1346200"/>
          <a:ext cx="10515600" cy="4830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0720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7B200-4645-4B06-B912-8D652DDA3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TYPES OF SERVERS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CA933-5A1B-4D96-B1B9-6292D170C5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5664"/>
            <a:ext cx="10515600" cy="5462336"/>
          </a:xfrm>
        </p:spPr>
        <p:txBody>
          <a:bodyPr>
            <a:normAutofit fontScale="92500" lnSpcReduction="20000"/>
          </a:bodyPr>
          <a:lstStyle/>
          <a:p>
            <a:r>
              <a:rPr lang="en-US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File server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These servers provide the services for storing, retrieving and moving the data. A user can read, write, exchange and manage the files with the help of file servers.</a:t>
            </a:r>
          </a:p>
          <a:p>
            <a:r>
              <a:rPr lang="en-US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Printer server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The printer server is used for controlling and managing printing on the network. It also offers the fax service to the network users.</a:t>
            </a:r>
          </a:p>
          <a:p>
            <a:r>
              <a:rPr lang="en-US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 server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The expensive software and additional computing power can be shared by the computers in a network with he help of application servers.</a:t>
            </a:r>
          </a:p>
          <a:p>
            <a:r>
              <a:rPr lang="en-US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Message server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It is used to co-ordinate the interaction between users, documents and applications. The data can be used in the for of audio, video, binary, text or graphics.</a:t>
            </a:r>
          </a:p>
          <a:p>
            <a:r>
              <a:rPr lang="en-US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Database server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It is a type of application server. It allows the uses to access the centralized strong database.</a:t>
            </a:r>
          </a:p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981697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A4D90-171E-489D-A040-82F22A854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LOCAL AREA NETWORK(LAN</a:t>
            </a:r>
            <a:r>
              <a:rPr lang="en-US" b="1" dirty="0"/>
              <a:t>)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3446FF-6081-402F-8169-184B5E413B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2187"/>
          </a:xfrm>
        </p:spPr>
        <p:txBody>
          <a:bodyPr>
            <a:normAutofit fontScale="92500" lnSpcReduction="10000"/>
          </a:bodyPr>
          <a:lstStyle/>
          <a:p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 is a network which is designed to operate over a small physical area such as an office, factory or a group of buildings.</a:t>
            </a:r>
          </a:p>
          <a:p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LAN’s are easy to design and troubleshoot</a:t>
            </a:r>
          </a:p>
          <a:p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Exchange of information and sharing of resources becomes easy because of LAN.</a:t>
            </a:r>
          </a:p>
          <a:p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LAN all machines are connected to a single cable.</a:t>
            </a:r>
          </a:p>
          <a:p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types of topologies such as star, tree, bus, ring, </a:t>
            </a:r>
            <a:r>
              <a:rPr lang="en-US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Can be used</a:t>
            </a:r>
          </a:p>
          <a:p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usually a privately owned network.</a:t>
            </a:r>
          </a:p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922142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A7BF6-0E74-48EF-869A-A6E963776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WIDE AREA NETWORK(WAN)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781787-DC20-43FE-989E-C1D1A99720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network spans over a large distance or when the computers to be connected to each other are at widely separated locations a local area network cannot be used. A wide area network(WAN) is installed.</a:t>
            </a:r>
          </a:p>
          <a:p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communication between different users of WAN is established using leased telephone lines, satellite links and similar channels.</a:t>
            </a:r>
          </a:p>
          <a:p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cheaper and more efficient to use the phone network for the link.</a:t>
            </a:r>
          </a:p>
          <a:p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WAN networks are used to transfer large blocks of data between its users.</a:t>
            </a:r>
          </a:p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4273914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62228-D0F3-42F9-9026-5DB03B744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PERSONAL AREA NETWORK(PAN)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D3C28-31A7-45B4-8F1E-9413BA599A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personal area network is a computer network organized around an individual person.</a:t>
            </a:r>
          </a:p>
          <a:p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generally consists of a mobile computer, a cell phone or personal digital assistant. PAN enables the communication among these devices.</a:t>
            </a:r>
          </a:p>
          <a:p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can also be used for communication among personal devices themselves for connecting to a digital level network and internet.</a:t>
            </a:r>
          </a:p>
          <a:p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PANs can be constructed using wireless or cables.</a:t>
            </a:r>
          </a:p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4168634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621CB-5DF2-4382-A311-B3F4B7C84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CAMPUS AREA NETWORK(CAN)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6F0D38-ED14-49AA-A786-BD2B4AF9DE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campus area network is made up of an interconnection of LAN with limited geographical area.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equipment's such as switches, routers and the transmission media i.e. optical fiber etc. are almost entirely owned by the campus owner.</a:t>
            </a:r>
          </a:p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992249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F1CCD-2962-400A-84C2-E7ACF72AA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METROPOLITAN AREA NETWORK(MAN)</a:t>
            </a:r>
            <a:endParaRPr lang="LID4096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86BA1-349D-43E9-B9AE-431E53FA93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in between LAN &amp; WAN technology that covers the entire city.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uses similar technology as LAN.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can be a single network such as cable TV network, or a measure of connecting a number of LAN’s o a large network so that resources can be shared LAN to LAN as well as device to device.</a:t>
            </a:r>
          </a:p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333004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768F1F1-E9B5-4717-BC7D-41AEB16EA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048946" cy="306404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F10A55D-E274-4731-8184-C8E0F219A2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3453" y="0"/>
            <a:ext cx="4487457" cy="30640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BF89E38-0887-47DF-9AD1-3BA6731A6A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6551" y="364960"/>
            <a:ext cx="3585449" cy="30640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CF02A38-41EC-454B-8994-24D4367BA3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" y="3064040"/>
            <a:ext cx="7427494" cy="37939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3E7543-A480-4475-8BAC-53D9CFAD64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18998" y="3480501"/>
            <a:ext cx="4773001" cy="337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65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4D2FCE0-92F7-41AE-B0AB-493501AFDC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810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005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E65B2-594A-49A2-99C2-F4D126E8B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CLASSIFICATION BY THEIR COMPONENT ROLE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E63A090-21B3-4102-8552-AD783EDFC7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913459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4935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Networks Basics</Template>
  <TotalTime>61</TotalTime>
  <Words>905</Words>
  <Application>Microsoft Office PowerPoint</Application>
  <PresentationFormat>Widescreen</PresentationFormat>
  <Paragraphs>84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Office Theme</vt:lpstr>
      <vt:lpstr>CLASSIFICATION OF AREA BY THEIR GEOGRAPHY</vt:lpstr>
      <vt:lpstr>LOCAL AREA NETWORK(LAN)</vt:lpstr>
      <vt:lpstr>WIDE AREA NETWORK(WAN)</vt:lpstr>
      <vt:lpstr>PERSONAL AREA NETWORK(PAN)</vt:lpstr>
      <vt:lpstr>CAMPUS AREA NETWORK(CAN)</vt:lpstr>
      <vt:lpstr>METROPOLITAN AREA NETWORK(MAN)</vt:lpstr>
      <vt:lpstr>PowerPoint Presentation</vt:lpstr>
      <vt:lpstr>PowerPoint Presentation</vt:lpstr>
      <vt:lpstr>NETWORK CLASSIFICATION BY THEIR COMPONENT ROLE</vt:lpstr>
      <vt:lpstr>PEER TO PEER NETWORK</vt:lpstr>
      <vt:lpstr>ADVANTAGES &amp; DISADVANTAGES OF PEER TO PEER NETWORK</vt:lpstr>
      <vt:lpstr>PowerPoint Presentation</vt:lpstr>
      <vt:lpstr>CLIENT/SERVER NETWORK</vt:lpstr>
      <vt:lpstr>ADVANTAGES AND DISADVANTAGES OF CLIENT-SERVER NETWORK</vt:lpstr>
      <vt:lpstr>TYPES OF SERVERS</vt:lpstr>
      <vt:lpstr>TYPES OF SERVERS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CONCEPTS OF NETWORK</dc:title>
  <dc:creator>kaab zarrar</dc:creator>
  <cp:lastModifiedBy>kaab zarrar</cp:lastModifiedBy>
  <cp:revision>7</cp:revision>
  <dcterms:created xsi:type="dcterms:W3CDTF">2019-10-31T17:03:56Z</dcterms:created>
  <dcterms:modified xsi:type="dcterms:W3CDTF">2020-03-26T09:38:22Z</dcterms:modified>
</cp:coreProperties>
</file>